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8" r:id="rId2"/>
  </p:sldMasterIdLst>
  <p:handoutMasterIdLst>
    <p:handoutMasterId r:id="rId24"/>
  </p:handoutMasterIdLst>
  <p:sldIdLst>
    <p:sldId id="837" r:id="rId3"/>
    <p:sldId id="434" r:id="rId4"/>
    <p:sldId id="335" r:id="rId5"/>
    <p:sldId id="260" r:id="rId6"/>
    <p:sldId id="813" r:id="rId7"/>
    <p:sldId id="836" r:id="rId8"/>
    <p:sldId id="441" r:id="rId9"/>
    <p:sldId id="812" r:id="rId10"/>
    <p:sldId id="826" r:id="rId11"/>
    <p:sldId id="827" r:id="rId12"/>
    <p:sldId id="828" r:id="rId13"/>
    <p:sldId id="814" r:id="rId14"/>
    <p:sldId id="840" r:id="rId15"/>
    <p:sldId id="839" r:id="rId16"/>
    <p:sldId id="841" r:id="rId17"/>
    <p:sldId id="256" r:id="rId18"/>
    <p:sldId id="816" r:id="rId19"/>
    <p:sldId id="831" r:id="rId20"/>
    <p:sldId id="830" r:id="rId21"/>
    <p:sldId id="832" r:id="rId22"/>
    <p:sldId id="822" r:id="rId23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659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7FBA"/>
    <a:srgbClr val="2181BD"/>
    <a:srgbClr val="6CA5C4"/>
    <a:srgbClr val="C5C4C5"/>
    <a:srgbClr val="88D0EA"/>
    <a:srgbClr val="E6E6E6"/>
    <a:srgbClr val="3388B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13" autoAdjust="0"/>
    <p:restoredTop sz="94947" autoAdjust="0"/>
  </p:normalViewPr>
  <p:slideViewPr>
    <p:cSldViewPr snapToGrid="0">
      <p:cViewPr>
        <p:scale>
          <a:sx n="100" d="100"/>
          <a:sy n="100" d="100"/>
        </p:scale>
        <p:origin x="-1032" y="-438"/>
      </p:cViewPr>
      <p:guideLst>
        <p:guide orient="horz" pos="2659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416"/>
    </p:cViewPr>
  </p:sorterViewPr>
  <p:notesViewPr>
    <p:cSldViewPr snapToGrid="0" showGuides="1">
      <p:cViewPr varScale="1">
        <p:scale>
          <a:sx n="59" d="100"/>
          <a:sy n="59" d="100"/>
        </p:scale>
        <p:origin x="2371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계열 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5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5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5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accent5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solidFill>
                  <a:schemeClr val="accent5"/>
                </a:solidFill>
              </a:ln>
            </c:spPr>
          </c:dPt>
          <c:dLbls>
            <c:dLbl>
              <c:idx val="0"/>
              <c:layout>
                <c:manualLayout>
                  <c:x val="4.3001312777333957E-3"/>
                  <c:y val="-0.18698967088692553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현대하모니 L" pitchFamily="18" charset="-127"/>
                        <a:ea typeface="현대하모니 L" pitchFamily="18" charset="-127"/>
                      </a:defRPr>
                    </a:pPr>
                    <a:r>
                      <a:rPr lang="en-US" altLang="en-US" b="1" dirty="0" smtClean="0">
                        <a:latin typeface="현대하모니 L" pitchFamily="18" charset="-127"/>
                        <a:ea typeface="현대하모니 L" pitchFamily="18" charset="-127"/>
                      </a:rPr>
                      <a:t>613</a:t>
                    </a:r>
                    <a:endParaRPr lang="en-US" alt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1.0769570858834511E-2"/>
                  <c:y val="-0.26917613390976697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현대하모니 L" pitchFamily="18" charset="-127"/>
                        <a:ea typeface="현대하모니 L" pitchFamily="18" charset="-127"/>
                      </a:defRPr>
                    </a:pPr>
                    <a:r>
                      <a:rPr lang="en-US" altLang="en-US" b="1" dirty="0" smtClean="0">
                        <a:latin typeface="현대하모니 L" pitchFamily="18" charset="-127"/>
                        <a:ea typeface="현대하모니 L" pitchFamily="18" charset="-127"/>
                      </a:rPr>
                      <a:t>776</a:t>
                    </a:r>
                    <a:endParaRPr lang="en-US" alt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1.4973767693258257E-2"/>
                  <c:y val="-0.33085096353887744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현대하모니 L" pitchFamily="18" charset="-127"/>
                        <a:ea typeface="현대하모니 L" pitchFamily="18" charset="-127"/>
                      </a:defRPr>
                    </a:pPr>
                    <a:r>
                      <a:rPr lang="en-US" altLang="en-US" b="1" dirty="0" smtClean="0">
                        <a:latin typeface="현대하모니 L" pitchFamily="18" charset="-127"/>
                        <a:ea typeface="현대하모니 L" pitchFamily="18" charset="-127"/>
                      </a:rPr>
                      <a:t>819</a:t>
                    </a:r>
                    <a:endParaRPr lang="en-US" alt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6864940478813269E-2"/>
                  <c:y val="-0.37838674919953941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현대하모니 L" pitchFamily="18" charset="-127"/>
                        <a:ea typeface="현대하모니 L" pitchFamily="18" charset="-127"/>
                      </a:defRPr>
                    </a:pPr>
                    <a:r>
                      <a:rPr lang="en-US" altLang="en-US" b="1" dirty="0" smtClean="0">
                        <a:latin typeface="현대하모니 L" pitchFamily="18" charset="-127"/>
                        <a:ea typeface="현대하모니 L" pitchFamily="18" charset="-127"/>
                      </a:rPr>
                      <a:t>875</a:t>
                    </a:r>
                    <a:endParaRPr lang="en-US" alt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7.0833456504978088E-3"/>
                  <c:y val="-0.59580675619847967"/>
                </c:manualLayout>
              </c:layout>
              <c:tx>
                <c:rich>
                  <a:bodyPr/>
                  <a:lstStyle/>
                  <a:p>
                    <a:pPr>
                      <a:defRPr sz="1400" b="1">
                        <a:latin typeface="현대하모니 L" pitchFamily="18" charset="-127"/>
                        <a:ea typeface="현대하모니 L" pitchFamily="18" charset="-127"/>
                      </a:defRPr>
                    </a:pPr>
                    <a:r>
                      <a:rPr lang="en-US" altLang="en-US" sz="1400" dirty="0" smtClean="0"/>
                      <a:t>1,000</a:t>
                    </a:r>
                    <a:endParaRPr lang="en-US" altLang="en-US" sz="1400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현대하모니 L" pitchFamily="18" charset="-127"/>
                    <a:ea typeface="현대하모니 L" pitchFamily="18" charset="-127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2018년</c:v>
                </c:pt>
                <c:pt idx="1">
                  <c:v>2019년</c:v>
                </c:pt>
                <c:pt idx="2">
                  <c:v>2020년</c:v>
                </c:pt>
                <c:pt idx="3">
                  <c:v>2021년</c:v>
                </c:pt>
                <c:pt idx="4">
                  <c:v>2022년 목표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90</c:v>
                </c:pt>
                <c:pt idx="1">
                  <c:v>110</c:v>
                </c:pt>
                <c:pt idx="2">
                  <c:v>172</c:v>
                </c:pt>
                <c:pt idx="3">
                  <c:v>228</c:v>
                </c:pt>
                <c:pt idx="4">
                  <c:v>320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계열 2</c:v>
                </c:pt>
              </c:strCache>
            </c:strRef>
          </c:tx>
          <c:spPr>
            <a:ln>
              <a:solidFill>
                <a:srgbClr val="002060"/>
              </a:solidFill>
            </a:ln>
          </c:spPr>
          <c:invertIfNegative val="0"/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solidFill>
                  <a:srgbClr val="002060"/>
                </a:solidFill>
              </a:ln>
            </c:spPr>
          </c:dPt>
          <c:cat>
            <c:strRef>
              <c:f>Sheet1!$A$2:$A$6</c:f>
              <c:strCache>
                <c:ptCount val="5"/>
                <c:pt idx="0">
                  <c:v>2018년</c:v>
                </c:pt>
                <c:pt idx="1">
                  <c:v>2019년</c:v>
                </c:pt>
                <c:pt idx="2">
                  <c:v>2020년</c:v>
                </c:pt>
                <c:pt idx="3">
                  <c:v>2021년</c:v>
                </c:pt>
                <c:pt idx="4">
                  <c:v>2022년 목표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523</c:v>
                </c:pt>
                <c:pt idx="1">
                  <c:v>666</c:v>
                </c:pt>
                <c:pt idx="2">
                  <c:v>647</c:v>
                </c:pt>
                <c:pt idx="3">
                  <c:v>647</c:v>
                </c:pt>
                <c:pt idx="4">
                  <c:v>680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46515968"/>
        <c:axId val="56021504"/>
        <c:axId val="0"/>
      </c:bar3DChart>
      <c:catAx>
        <c:axId val="1465159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100" b="1">
                <a:solidFill>
                  <a:schemeClr val="tx1"/>
                </a:solidFill>
                <a:latin typeface="현대하모니 L" pitchFamily="18" charset="-127"/>
                <a:ea typeface="현대하모니 L" pitchFamily="18" charset="-127"/>
              </a:defRPr>
            </a:pPr>
            <a:endParaRPr lang="ko-KR"/>
          </a:p>
        </c:txPr>
        <c:crossAx val="56021504"/>
        <c:crosses val="autoZero"/>
        <c:auto val="1"/>
        <c:lblAlgn val="ctr"/>
        <c:lblOffset val="100"/>
        <c:noMultiLvlLbl val="0"/>
      </c:catAx>
      <c:valAx>
        <c:axId val="56021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>
                <a:latin typeface="현대하모니 L" pitchFamily="18" charset="-127"/>
                <a:ea typeface="현대하모니 L" pitchFamily="18" charset="-127"/>
              </a:defRPr>
            </a:pPr>
            <a:endParaRPr lang="ko-KR"/>
          </a:p>
        </c:txPr>
        <c:crossAx val="1465159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ko-K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4459689945586479E-2"/>
          <c:y val="6.5932274989844414E-2"/>
          <c:w val="0.91939718633476142"/>
          <c:h val="0.8921629121392197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판매</c:v>
                </c:pt>
              </c:strCache>
            </c:strRef>
          </c:tx>
          <c:dPt>
            <c:idx val="3"/>
            <c:bubble3D val="0"/>
            <c:spPr>
              <a:solidFill>
                <a:srgbClr val="FFC000"/>
              </a:solidFill>
            </c:spPr>
          </c:dPt>
          <c:dPt>
            <c:idx val="4"/>
            <c:bubble3D val="0"/>
            <c:spPr>
              <a:solidFill>
                <a:schemeClr val="bg1">
                  <a:lumMod val="75000"/>
                </a:schemeClr>
              </a:solidFill>
            </c:spPr>
          </c:dPt>
          <c:dPt>
            <c:idx val="5"/>
            <c:bubble3D val="0"/>
            <c:spPr>
              <a:solidFill>
                <a:srgbClr val="FF0000"/>
              </a:solidFill>
            </c:spPr>
          </c:dPt>
          <c:dPt>
            <c:idx val="7"/>
            <c:bubble3D val="0"/>
            <c:spPr>
              <a:solidFill>
                <a:srgbClr val="92D05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ko-KR" altLang="en-US" dirty="0" err="1"/>
                      <a:t>모비스</a:t>
                    </a:r>
                    <a:r>
                      <a:rPr lang="en-US" altLang="ko-KR"/>
                      <a:t>, </a:t>
                    </a:r>
                    <a:r>
                      <a:rPr lang="en-US" altLang="ko-KR" smtClean="0"/>
                      <a:t>33.3%</a:t>
                    </a:r>
                    <a:endParaRPr lang="ko-KR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1607606917616944"/>
                  <c:y val="-0.33158978824751689"/>
                </c:manualLayout>
              </c:layout>
              <c:tx>
                <c:rich>
                  <a:bodyPr/>
                  <a:lstStyle/>
                  <a:p>
                    <a:r>
                      <a:rPr lang="en-US" altLang="en-US" dirty="0" smtClean="0"/>
                      <a:t>HMC, 22.2%</a:t>
                    </a:r>
                    <a:endParaRPr lang="en-US" altLang="ko-KR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altLang="en-US"/>
                      <a:t>KMC, </a:t>
                    </a:r>
                    <a:r>
                      <a:rPr lang="en-US" altLang="en-US" smtClean="0"/>
                      <a:t>4.3%</a:t>
                    </a:r>
                    <a:endParaRPr lang="en-US" alt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ko-KR" altLang="en-US" dirty="0" err="1"/>
                      <a:t>르노</a:t>
                    </a:r>
                    <a:r>
                      <a:rPr lang="en-US" altLang="ko-KR"/>
                      <a:t>, </a:t>
                    </a:r>
                    <a:r>
                      <a:rPr lang="en-US" altLang="ko-KR" smtClean="0"/>
                      <a:t>11.7%</a:t>
                    </a:r>
                    <a:endParaRPr lang="ko-KR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ko-KR" altLang="en-US" dirty="0" err="1"/>
                      <a:t>쌍용</a:t>
                    </a:r>
                    <a:r>
                      <a:rPr lang="en-US" altLang="ko-KR"/>
                      <a:t>, </a:t>
                    </a:r>
                    <a:r>
                      <a:rPr lang="en-US" altLang="ko-KR" smtClean="0"/>
                      <a:t>16.4%</a:t>
                    </a:r>
                    <a:endParaRPr lang="en-US" altLang="ko-KR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ko-KR" altLang="en-US" dirty="0" err="1"/>
                      <a:t>닛산</a:t>
                    </a:r>
                    <a:r>
                      <a:rPr lang="en-US" altLang="ko-KR"/>
                      <a:t>, </a:t>
                    </a:r>
                    <a:r>
                      <a:rPr lang="en-US" altLang="ko-KR" smtClean="0"/>
                      <a:t>4%</a:t>
                    </a:r>
                    <a:endParaRPr lang="ko-KR" alt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ko-KR" altLang="en-US" dirty="0"/>
                      <a:t>기타수출</a:t>
                    </a:r>
                    <a:r>
                      <a:rPr lang="en-US" altLang="ko-KR"/>
                      <a:t>, </a:t>
                    </a:r>
                    <a:r>
                      <a:rPr lang="en-US" altLang="ko-KR" smtClean="0"/>
                      <a:t>2.4%</a:t>
                    </a:r>
                    <a:endParaRPr lang="ko-KR" alt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ko-KR" altLang="en-US" dirty="0"/>
                      <a:t>내수</a:t>
                    </a:r>
                    <a:r>
                      <a:rPr lang="en-US" altLang="ko-KR"/>
                      <a:t>, </a:t>
                    </a:r>
                    <a:r>
                      <a:rPr lang="en-US" altLang="ko-KR" smtClean="0"/>
                      <a:t>5.6%</a:t>
                    </a:r>
                    <a:endParaRPr lang="ko-KR" altLang="en-US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/>
                </a:pPr>
                <a:endParaRPr lang="ko-K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Sheet1!$A$2:$A$9</c:f>
              <c:strCache>
                <c:ptCount val="8"/>
                <c:pt idx="0">
                  <c:v>모비스</c:v>
                </c:pt>
                <c:pt idx="1">
                  <c:v>HMC</c:v>
                </c:pt>
                <c:pt idx="2">
                  <c:v>KMC</c:v>
                </c:pt>
                <c:pt idx="3">
                  <c:v>르노</c:v>
                </c:pt>
                <c:pt idx="4">
                  <c:v>쌍용</c:v>
                </c:pt>
                <c:pt idx="5">
                  <c:v>닛산</c:v>
                </c:pt>
                <c:pt idx="6">
                  <c:v>기타수출</c:v>
                </c:pt>
                <c:pt idx="7">
                  <c:v>내수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33.299999999999997</c:v>
                </c:pt>
                <c:pt idx="1">
                  <c:v>22.2</c:v>
                </c:pt>
                <c:pt idx="2">
                  <c:v>4.3</c:v>
                </c:pt>
                <c:pt idx="3">
                  <c:v>11.7</c:v>
                </c:pt>
                <c:pt idx="4">
                  <c:v>16.399999999999999</c:v>
                </c:pt>
                <c:pt idx="5">
                  <c:v>4</c:v>
                </c:pt>
                <c:pt idx="6">
                  <c:v>2.4</c:v>
                </c:pt>
                <c:pt idx="7">
                  <c:v>5.6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100">
          <a:latin typeface="현대하모니 L" pitchFamily="18" charset="-127"/>
          <a:ea typeface="현대하모니 L" pitchFamily="18" charset="-127"/>
        </a:defRPr>
      </a:pPr>
      <a:endParaRPr lang="ko-KR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="" xmlns:a16="http://schemas.microsoft.com/office/drawing/2014/main" id="{A5F60749-16BA-4352-ADF2-7CF702C6851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4FEF545F-60EB-4222-B1FA-7F3F14E14A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04B1F-6172-483B-9078-7A15F9EBA4BC}" type="datetimeFigureOut">
              <a:rPr lang="ko-KR" altLang="en-US" smtClean="0"/>
              <a:t>2022-07-29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A9BA378B-2126-45C7-98B0-F6055D0A175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29251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93997F41-F69F-4D6F-9E41-4F719F2AD7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 dirty="0"/>
          </a:p>
        </p:txBody>
      </p:sp>
      <p:sp>
        <p:nvSpPr>
          <p:cNvPr id="4" name="Title 1">
            <a:extLst>
              <a:ext uri="{FF2B5EF4-FFF2-40B4-BE49-F238E27FC236}">
                <a16:creationId xmlns="" xmlns:a16="http://schemas.microsoft.com/office/drawing/2014/main" id="{529FF0DE-5F54-4BCE-8858-BF84691F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880" y="2455210"/>
            <a:ext cx="8778240" cy="1572768"/>
          </a:xfrm>
        </p:spPr>
        <p:txBody>
          <a:bodyPr>
            <a:noAutofit/>
          </a:bodyPr>
          <a:lstStyle>
            <a:lvl1pPr algn="ctr">
              <a:defRPr sz="9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33680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="" xmlns:a16="http://schemas.microsoft.com/office/drawing/2014/main" id="{6B61A033-22BB-4A22-A397-C915345E3B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77905"/>
            <a:ext cx="12192000" cy="211708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3C729692-EAB2-4B00-8DFA-02A09AA45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270" y="622472"/>
            <a:ext cx="5376672" cy="7040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1969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AD71BBD3-1780-4327-8C18-B007BA0F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270" y="622472"/>
            <a:ext cx="5376672" cy="7040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8817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4617B10A-24DA-4630-A3C6-E8981E7A40DA}"/>
              </a:ext>
            </a:extLst>
          </p:cNvPr>
          <p:cNvSpPr/>
          <p:nvPr userDrawn="1"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B8B042C3-CDF7-4676-800F-231B070EDF3B}"/>
              </a:ext>
            </a:extLst>
          </p:cNvPr>
          <p:cNvSpPr/>
          <p:nvPr userDrawn="1"/>
        </p:nvSpPr>
        <p:spPr>
          <a:xfrm rot="10800000">
            <a:off x="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F0803FA2-2A21-47F3-9CCF-966B79B9B9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9206" y="2391724"/>
            <a:ext cx="9893808" cy="1572768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844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="" xmlns:a16="http://schemas.microsoft.com/office/drawing/2014/main" id="{647A6D38-1431-49F2-9C91-A4C96056D8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8539" y="1117599"/>
            <a:ext cx="4626864" cy="462686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231947F2-C98A-4B9D-8BC0-B2D047A88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875" y="1759448"/>
            <a:ext cx="4663440" cy="13258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2808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4617B10A-24DA-4630-A3C6-E8981E7A40DA}"/>
              </a:ext>
            </a:extLst>
          </p:cNvPr>
          <p:cNvSpPr/>
          <p:nvPr userDrawn="1"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3" name="Picture Placeholder 7">
            <a:extLst>
              <a:ext uri="{FF2B5EF4-FFF2-40B4-BE49-F238E27FC236}">
                <a16:creationId xmlns="" xmlns:a16="http://schemas.microsoft.com/office/drawing/2014/main" id="{27D8A808-A59F-474C-8341-87E8C07E15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="" xmlns:a16="http://schemas.microsoft.com/office/drawing/2014/main" id="{E82F3E0F-AD82-444B-BD13-B5D6FFB1D5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1632" y="2374632"/>
            <a:ext cx="2108736" cy="2108736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5" name="Picture Placeholder 8">
            <a:extLst>
              <a:ext uri="{FF2B5EF4-FFF2-40B4-BE49-F238E27FC236}">
                <a16:creationId xmlns="" xmlns:a16="http://schemas.microsoft.com/office/drawing/2014/main" id="{2E8B7145-4BC5-41D3-89FB-1750326EE5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66448" y="2374632"/>
            <a:ext cx="2108736" cy="2108736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Picture Placeholder 8">
            <a:extLst>
              <a:ext uri="{FF2B5EF4-FFF2-40B4-BE49-F238E27FC236}">
                <a16:creationId xmlns="" xmlns:a16="http://schemas.microsoft.com/office/drawing/2014/main" id="{5A31BEDD-9CE5-4982-8597-9B8FDEF53B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16816" y="2374632"/>
            <a:ext cx="2108736" cy="2108736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46BD5BEC-32DA-41C2-A1DD-716D4045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270" y="622472"/>
            <a:ext cx="5376672" cy="7040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6251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="" xmlns:a16="http://schemas.microsoft.com/office/drawing/2014/main" id="{18839A74-4185-4A9F-B517-8ABFF6EF70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163" y="1925698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2" name="Picture Placeholder 8">
            <a:extLst>
              <a:ext uri="{FF2B5EF4-FFF2-40B4-BE49-F238E27FC236}">
                <a16:creationId xmlns="" xmlns:a16="http://schemas.microsoft.com/office/drawing/2014/main" id="{E4150E54-E69C-4EA8-82B1-B831840B48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6980" y="1925698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3" name="Picture Placeholder 8">
            <a:extLst>
              <a:ext uri="{FF2B5EF4-FFF2-40B4-BE49-F238E27FC236}">
                <a16:creationId xmlns="" xmlns:a16="http://schemas.microsoft.com/office/drawing/2014/main" id="{F5505388-70B9-42AD-AFA7-D841D4E2A4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6980" y="3961860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4" name="Picture Placeholder 8">
            <a:extLst>
              <a:ext uri="{FF2B5EF4-FFF2-40B4-BE49-F238E27FC236}">
                <a16:creationId xmlns="" xmlns:a16="http://schemas.microsoft.com/office/drawing/2014/main" id="{A15E5C5D-8FCD-4216-A8CF-81887CE6A7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7163" y="3961860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202BAD70-E244-443A-A0C2-01ED2D68D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270" y="622472"/>
            <a:ext cx="5376672" cy="7040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79145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4617B10A-24DA-4630-A3C6-E8981E7A40DA}"/>
              </a:ext>
            </a:extLst>
          </p:cNvPr>
          <p:cNvSpPr/>
          <p:nvPr userDrawn="1"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6" name="Picture Placeholder 8">
            <a:extLst>
              <a:ext uri="{FF2B5EF4-FFF2-40B4-BE49-F238E27FC236}">
                <a16:creationId xmlns="" xmlns:a16="http://schemas.microsoft.com/office/drawing/2014/main" id="{C96B06AA-5CE1-420F-8429-C4E1E70ED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62748" y="-291099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7" name="Picture Placeholder 8">
            <a:extLst>
              <a:ext uri="{FF2B5EF4-FFF2-40B4-BE49-F238E27FC236}">
                <a16:creationId xmlns="" xmlns:a16="http://schemas.microsoft.com/office/drawing/2014/main" id="{9797C141-3315-4D7D-A2DA-F834D9C028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62514" y="-291099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8" name="Picture Placeholder 8">
            <a:extLst>
              <a:ext uri="{FF2B5EF4-FFF2-40B4-BE49-F238E27FC236}">
                <a16:creationId xmlns="" xmlns:a16="http://schemas.microsoft.com/office/drawing/2014/main" id="{C2C1AAFF-32D0-4733-9FAA-81A23B2A7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2748" y="1609463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9" name="Picture Placeholder 8">
            <a:extLst>
              <a:ext uri="{FF2B5EF4-FFF2-40B4-BE49-F238E27FC236}">
                <a16:creationId xmlns="" xmlns:a16="http://schemas.microsoft.com/office/drawing/2014/main" id="{2691D2A2-88F3-49F7-9C1F-5E5C2D7B45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62514" y="1609463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20" name="Picture Placeholder 8">
            <a:extLst>
              <a:ext uri="{FF2B5EF4-FFF2-40B4-BE49-F238E27FC236}">
                <a16:creationId xmlns="" xmlns:a16="http://schemas.microsoft.com/office/drawing/2014/main" id="{602AA8B7-DB02-4742-8C76-E74FA3C651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62748" y="3510024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21" name="Picture Placeholder 8">
            <a:extLst>
              <a:ext uri="{FF2B5EF4-FFF2-40B4-BE49-F238E27FC236}">
                <a16:creationId xmlns="" xmlns:a16="http://schemas.microsoft.com/office/drawing/2014/main" id="{67882F45-41F5-4BEF-8F56-2B24229885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62514" y="3510024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22" name="Picture Placeholder 8">
            <a:extLst>
              <a:ext uri="{FF2B5EF4-FFF2-40B4-BE49-F238E27FC236}">
                <a16:creationId xmlns="" xmlns:a16="http://schemas.microsoft.com/office/drawing/2014/main" id="{32FD1DFF-A6F0-4DA1-92E6-F9F23A2E4A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62748" y="5410585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23" name="Picture Placeholder 8">
            <a:extLst>
              <a:ext uri="{FF2B5EF4-FFF2-40B4-BE49-F238E27FC236}">
                <a16:creationId xmlns="" xmlns:a16="http://schemas.microsoft.com/office/drawing/2014/main" id="{F5B0A272-4E37-438E-8CD7-90FD0EEDB3F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62514" y="5410585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5243BAD9-357B-4B91-B332-67E2B7F1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776" y="1576010"/>
            <a:ext cx="4663440" cy="13258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510380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  <p:extLst>
    <p:ext uri="{DCECCB84-F9BA-43D5-87BE-67443E8EF086}">
      <p15:sldGuideLst xmlns=""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4617B10A-24DA-4630-A3C6-E8981E7A40DA}"/>
              </a:ext>
            </a:extLst>
          </p:cNvPr>
          <p:cNvSpPr/>
          <p:nvPr userDrawn="1"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Picture Placeholder 8">
            <a:extLst>
              <a:ext uri="{FF2B5EF4-FFF2-40B4-BE49-F238E27FC236}">
                <a16:creationId xmlns="" xmlns:a16="http://schemas.microsoft.com/office/drawing/2014/main" id="{58D0E183-516D-4686-A812-5DA08EA5C9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16697" y="488941"/>
            <a:ext cx="5879592" cy="5879592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F61E6481-0876-4BA1-B41B-50818F26E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09" y="1959380"/>
            <a:ext cx="4663440" cy="13258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3188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02BEAEC7-3C1A-4F99-B84F-CFDAAC76C2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709418" cy="6080033"/>
          </a:xfrm>
          <a:custGeom>
            <a:avLst/>
            <a:gdLst>
              <a:gd name="connsiteX0" fmla="*/ 0 w 5709418"/>
              <a:gd name="connsiteY0" fmla="*/ 0 h 6080033"/>
              <a:gd name="connsiteX1" fmla="*/ 4729532 w 5709418"/>
              <a:gd name="connsiteY1" fmla="*/ 0 h 6080033"/>
              <a:gd name="connsiteX2" fmla="*/ 4884641 w 5709418"/>
              <a:gd name="connsiteY2" fmla="*/ 170662 h 6080033"/>
              <a:gd name="connsiteX3" fmla="*/ 5709418 w 5709418"/>
              <a:gd name="connsiteY3" fmla="*/ 2468153 h 6080033"/>
              <a:gd name="connsiteX4" fmla="*/ 2097538 w 5709418"/>
              <a:gd name="connsiteY4" fmla="*/ 6080033 h 6080033"/>
              <a:gd name="connsiteX5" fmla="*/ 78101 w 5709418"/>
              <a:gd name="connsiteY5" fmla="*/ 5463181 h 6080033"/>
              <a:gd name="connsiteX6" fmla="*/ 0 w 5709418"/>
              <a:gd name="connsiteY6" fmla="*/ 5404778 h 6080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9418" h="6080033">
                <a:moveTo>
                  <a:pt x="0" y="0"/>
                </a:moveTo>
                <a:lnTo>
                  <a:pt x="4729532" y="0"/>
                </a:lnTo>
                <a:lnTo>
                  <a:pt x="4884641" y="170662"/>
                </a:lnTo>
                <a:cubicBezTo>
                  <a:pt x="5399897" y="795007"/>
                  <a:pt x="5709418" y="1595434"/>
                  <a:pt x="5709418" y="2468153"/>
                </a:cubicBezTo>
                <a:cubicBezTo>
                  <a:pt x="5709418" y="4462940"/>
                  <a:pt x="4092325" y="6080033"/>
                  <a:pt x="2097538" y="6080033"/>
                </a:cubicBezTo>
                <a:cubicBezTo>
                  <a:pt x="1349493" y="6080033"/>
                  <a:pt x="654561" y="5852630"/>
                  <a:pt x="78101" y="5463181"/>
                </a:cubicBezTo>
                <a:lnTo>
                  <a:pt x="0" y="5404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2F1B2AA8-696C-4B03-89DB-0C6D3CC1D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679" y="1961821"/>
            <a:ext cx="4663440" cy="13258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5518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="" xmlns:a16="http://schemas.microsoft.com/office/drawing/2014/main" id="{63D0E7E9-1DB5-47BA-831D-7EEE9A8B88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744ACDCA-6E78-47D4-B451-794BC745EB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9206" y="2390574"/>
            <a:ext cx="9893808" cy="1572768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8009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3B53EF23-44C6-4760-81C8-151629580E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7032" y="882309"/>
            <a:ext cx="5093382" cy="5093382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96E0D3FE-1613-4CFB-AC9F-68287973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0" y="1798370"/>
            <a:ext cx="4663440" cy="132588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5012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="" xmlns:a16="http://schemas.microsoft.com/office/drawing/2014/main" id="{5E557C2F-95F8-45F2-8258-B6880C640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5970" y="1235505"/>
            <a:ext cx="6721598" cy="4223044"/>
          </a:xfrm>
          <a:custGeom>
            <a:avLst/>
            <a:gdLst>
              <a:gd name="connsiteX0" fmla="*/ 0 w 6721598"/>
              <a:gd name="connsiteY0" fmla="*/ 0 h 4223044"/>
              <a:gd name="connsiteX1" fmla="*/ 6721598 w 6721598"/>
              <a:gd name="connsiteY1" fmla="*/ 0 h 4223044"/>
              <a:gd name="connsiteX2" fmla="*/ 6721598 w 6721598"/>
              <a:gd name="connsiteY2" fmla="*/ 4223044 h 4223044"/>
              <a:gd name="connsiteX3" fmla="*/ 0 w 6721598"/>
              <a:gd name="connsiteY3" fmla="*/ 4223044 h 422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1598" h="4223044">
                <a:moveTo>
                  <a:pt x="0" y="0"/>
                </a:moveTo>
                <a:lnTo>
                  <a:pt x="6721598" y="0"/>
                </a:lnTo>
                <a:lnTo>
                  <a:pt x="6721598" y="4223044"/>
                </a:lnTo>
                <a:lnTo>
                  <a:pt x="0" y="4223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90099D44-0D73-4549-91AD-D2EF0B4C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82" y="1197055"/>
            <a:ext cx="4663440" cy="13258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5703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="" xmlns:a16="http://schemas.microsoft.com/office/drawing/2014/main" id="{78F60C0B-7D06-46A7-B90E-9EEF83D868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2301" y="0"/>
            <a:ext cx="6049700" cy="528963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768DEAB-21AE-41D2-8542-DE3F34ED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034" y="1947806"/>
            <a:ext cx="4663440" cy="13258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87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id="{4013E7EB-29C7-4979-A98C-DDC93C86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799" y="622472"/>
            <a:ext cx="6995614" cy="7040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425896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935712A5-EF00-40B4-AD55-0C8CF9BB31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72847" y="3268361"/>
            <a:ext cx="1261872" cy="1261872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0" name="Picture Placeholder 8">
            <a:extLst>
              <a:ext uri="{FF2B5EF4-FFF2-40B4-BE49-F238E27FC236}">
                <a16:creationId xmlns="" xmlns:a16="http://schemas.microsoft.com/office/drawing/2014/main" id="{B35D733D-2DE2-49D9-9C1C-FEE4F4C83D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65064" y="3268361"/>
            <a:ext cx="1261872" cy="1261872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1" name="Picture Placeholder 8">
            <a:extLst>
              <a:ext uri="{FF2B5EF4-FFF2-40B4-BE49-F238E27FC236}">
                <a16:creationId xmlns="" xmlns:a16="http://schemas.microsoft.com/office/drawing/2014/main" id="{BCA84DB4-2C30-4930-8B28-DBBCCFE78E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58755" y="3268361"/>
            <a:ext cx="1261872" cy="1261872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="" xmlns:a16="http://schemas.microsoft.com/office/drawing/2014/main" id="{E193C46C-96D9-4132-AC15-CAE7CD771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799" y="622472"/>
            <a:ext cx="6995614" cy="7040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1400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="" xmlns:a16="http://schemas.microsoft.com/office/drawing/2014/main" id="{046C7D6B-6A22-4315-A56F-AB7328B83B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7620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4DCA7133-AA10-492B-92D1-2A0889FC4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91" y="1795701"/>
            <a:ext cx="3171646" cy="13258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7976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="" xmlns:a16="http://schemas.microsoft.com/office/drawing/2014/main" id="{F847F281-1DE3-4D94-9008-60B82A238D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4B06B929-0E38-4AC1-966F-251F0CEFC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9206" y="2642616"/>
            <a:ext cx="9893808" cy="1572768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55315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2"/>
          </p:nvPr>
        </p:nvSpPr>
        <p:spPr>
          <a:xfrm>
            <a:off x="1422400" y="1498061"/>
            <a:ext cx="2946939" cy="2946939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2819400 h 2819400"/>
              <a:gd name="connsiteX3" fmla="*/ 0 w 2819400"/>
              <a:gd name="connsiteY3" fmla="*/ 1409700 h 2819400"/>
              <a:gd name="connsiteX4" fmla="*/ 1409700 w 2819400"/>
              <a:gd name="connsiteY4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60247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 userDrawn="1">
            <p:ph type="pic" sz="quarter" idx="11"/>
          </p:nvPr>
        </p:nvSpPr>
        <p:spPr>
          <a:xfrm>
            <a:off x="1530350" y="1873250"/>
            <a:ext cx="2019300" cy="2019300"/>
          </a:xfrm>
          <a:custGeom>
            <a:avLst/>
            <a:gdLst>
              <a:gd name="connsiteX0" fmla="*/ 2019300 w 4038600"/>
              <a:gd name="connsiteY0" fmla="*/ 0 h 4038600"/>
              <a:gd name="connsiteX1" fmla="*/ 4038600 w 4038600"/>
              <a:gd name="connsiteY1" fmla="*/ 2019300 h 4038600"/>
              <a:gd name="connsiteX2" fmla="*/ 2019300 w 4038600"/>
              <a:gd name="connsiteY2" fmla="*/ 4038600 h 4038600"/>
              <a:gd name="connsiteX3" fmla="*/ 0 w 4038600"/>
              <a:gd name="connsiteY3" fmla="*/ 2019300 h 4038600"/>
              <a:gd name="connsiteX4" fmla="*/ 2019300 w 4038600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038600">
                <a:moveTo>
                  <a:pt x="2019300" y="0"/>
                </a:moveTo>
                <a:cubicBezTo>
                  <a:pt x="3134529" y="0"/>
                  <a:pt x="4038600" y="904071"/>
                  <a:pt x="4038600" y="2019300"/>
                </a:cubicBezTo>
                <a:cubicBezTo>
                  <a:pt x="4038600" y="3134529"/>
                  <a:pt x="3134529" y="4038600"/>
                  <a:pt x="2019300" y="4038600"/>
                </a:cubicBezTo>
                <a:cubicBezTo>
                  <a:pt x="904071" y="4038600"/>
                  <a:pt x="0" y="3134529"/>
                  <a:pt x="0" y="2019300"/>
                </a:cubicBezTo>
                <a:cubicBezTo>
                  <a:pt x="0" y="904071"/>
                  <a:pt x="904071" y="0"/>
                  <a:pt x="2019300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/>
              </a:gs>
            </a:gsLst>
            <a:lin ang="16200000" scaled="1"/>
          </a:gra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accent5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5086350" y="1873250"/>
            <a:ext cx="2019300" cy="2019300"/>
          </a:xfrm>
          <a:custGeom>
            <a:avLst/>
            <a:gdLst>
              <a:gd name="connsiteX0" fmla="*/ 2019300 w 4038600"/>
              <a:gd name="connsiteY0" fmla="*/ 0 h 4038600"/>
              <a:gd name="connsiteX1" fmla="*/ 4038600 w 4038600"/>
              <a:gd name="connsiteY1" fmla="*/ 2019300 h 4038600"/>
              <a:gd name="connsiteX2" fmla="*/ 2019300 w 4038600"/>
              <a:gd name="connsiteY2" fmla="*/ 4038600 h 4038600"/>
              <a:gd name="connsiteX3" fmla="*/ 0 w 4038600"/>
              <a:gd name="connsiteY3" fmla="*/ 2019300 h 4038600"/>
              <a:gd name="connsiteX4" fmla="*/ 2019300 w 4038600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038600">
                <a:moveTo>
                  <a:pt x="2019300" y="0"/>
                </a:moveTo>
                <a:cubicBezTo>
                  <a:pt x="3134529" y="0"/>
                  <a:pt x="4038600" y="904071"/>
                  <a:pt x="4038600" y="2019300"/>
                </a:cubicBezTo>
                <a:cubicBezTo>
                  <a:pt x="4038600" y="3134529"/>
                  <a:pt x="3134529" y="4038600"/>
                  <a:pt x="2019300" y="4038600"/>
                </a:cubicBezTo>
                <a:cubicBezTo>
                  <a:pt x="904071" y="4038600"/>
                  <a:pt x="0" y="3134529"/>
                  <a:pt x="0" y="2019300"/>
                </a:cubicBezTo>
                <a:cubicBezTo>
                  <a:pt x="0" y="904071"/>
                  <a:pt x="904071" y="0"/>
                  <a:pt x="2019300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/>
              </a:gs>
            </a:gsLst>
            <a:lin ang="16200000" scaled="1"/>
          </a:gra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accent5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642350" y="1873250"/>
            <a:ext cx="2019300" cy="2019300"/>
          </a:xfrm>
          <a:custGeom>
            <a:avLst/>
            <a:gdLst>
              <a:gd name="connsiteX0" fmla="*/ 2019300 w 4038600"/>
              <a:gd name="connsiteY0" fmla="*/ 0 h 4038600"/>
              <a:gd name="connsiteX1" fmla="*/ 4038600 w 4038600"/>
              <a:gd name="connsiteY1" fmla="*/ 2019300 h 4038600"/>
              <a:gd name="connsiteX2" fmla="*/ 2019300 w 4038600"/>
              <a:gd name="connsiteY2" fmla="*/ 4038600 h 4038600"/>
              <a:gd name="connsiteX3" fmla="*/ 0 w 4038600"/>
              <a:gd name="connsiteY3" fmla="*/ 2019300 h 4038600"/>
              <a:gd name="connsiteX4" fmla="*/ 2019300 w 4038600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038600">
                <a:moveTo>
                  <a:pt x="2019300" y="0"/>
                </a:moveTo>
                <a:cubicBezTo>
                  <a:pt x="3134528" y="0"/>
                  <a:pt x="4038600" y="904071"/>
                  <a:pt x="4038600" y="2019300"/>
                </a:cubicBezTo>
                <a:cubicBezTo>
                  <a:pt x="4038600" y="3134529"/>
                  <a:pt x="3134528" y="4038600"/>
                  <a:pt x="2019300" y="4038600"/>
                </a:cubicBezTo>
                <a:cubicBezTo>
                  <a:pt x="904072" y="4038600"/>
                  <a:pt x="0" y="3134529"/>
                  <a:pt x="0" y="2019300"/>
                </a:cubicBezTo>
                <a:cubicBezTo>
                  <a:pt x="0" y="904071"/>
                  <a:pt x="904072" y="0"/>
                  <a:pt x="2019300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/>
              </a:gs>
            </a:gsLst>
            <a:lin ang="16200000" scaled="1"/>
          </a:gra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accent5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377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="" xmlns:p15="http://schemas.microsoft.com/office/powerpoint/2012/main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815584" cy="6858000"/>
          </a:xfrm>
          <a:custGeom>
            <a:avLst/>
            <a:gdLst>
              <a:gd name="connsiteX0" fmla="*/ 0 w 5815584"/>
              <a:gd name="connsiteY0" fmla="*/ 0 h 6858000"/>
              <a:gd name="connsiteX1" fmla="*/ 2907792 w 5815584"/>
              <a:gd name="connsiteY1" fmla="*/ 0 h 6858000"/>
              <a:gd name="connsiteX2" fmla="*/ 5815584 w 5815584"/>
              <a:gd name="connsiteY2" fmla="*/ 3429000 h 6858000"/>
              <a:gd name="connsiteX3" fmla="*/ 2907792 w 5815584"/>
              <a:gd name="connsiteY3" fmla="*/ 6858000 h 6858000"/>
              <a:gd name="connsiteX4" fmla="*/ 0 w 581558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5584" h="6858000">
                <a:moveTo>
                  <a:pt x="0" y="0"/>
                </a:moveTo>
                <a:lnTo>
                  <a:pt x="2907792" y="0"/>
                </a:lnTo>
                <a:cubicBezTo>
                  <a:pt x="4513721" y="0"/>
                  <a:pt x="5815584" y="1535216"/>
                  <a:pt x="5815584" y="3429000"/>
                </a:cubicBezTo>
                <a:cubicBezTo>
                  <a:pt x="5815584" y="5322784"/>
                  <a:pt x="4513721" y="6858000"/>
                  <a:pt x="2907792" y="685800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71412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427017" y="2043545"/>
            <a:ext cx="2770908" cy="2770908"/>
          </a:xfrm>
          <a:custGeom>
            <a:avLst/>
            <a:gdLst>
              <a:gd name="connsiteX0" fmla="*/ 1385454 w 2770908"/>
              <a:gd name="connsiteY0" fmla="*/ 0 h 2770908"/>
              <a:gd name="connsiteX1" fmla="*/ 2770908 w 2770908"/>
              <a:gd name="connsiteY1" fmla="*/ 1385454 h 2770908"/>
              <a:gd name="connsiteX2" fmla="*/ 1385454 w 2770908"/>
              <a:gd name="connsiteY2" fmla="*/ 2770908 h 2770908"/>
              <a:gd name="connsiteX3" fmla="*/ 0 w 2770908"/>
              <a:gd name="connsiteY3" fmla="*/ 1385454 h 2770908"/>
              <a:gd name="connsiteX4" fmla="*/ 1385454 w 2770908"/>
              <a:gd name="connsiteY4" fmla="*/ 0 h 277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0908" h="2770908">
                <a:moveTo>
                  <a:pt x="1385454" y="0"/>
                </a:moveTo>
                <a:cubicBezTo>
                  <a:pt x="2150619" y="0"/>
                  <a:pt x="2770908" y="620289"/>
                  <a:pt x="2770908" y="1385454"/>
                </a:cubicBezTo>
                <a:cubicBezTo>
                  <a:pt x="2770908" y="2150619"/>
                  <a:pt x="2150619" y="2770908"/>
                  <a:pt x="1385454" y="2770908"/>
                </a:cubicBezTo>
                <a:cubicBezTo>
                  <a:pt x="620289" y="2770908"/>
                  <a:pt x="0" y="2150619"/>
                  <a:pt x="0" y="1385454"/>
                </a:cubicBezTo>
                <a:cubicBezTo>
                  <a:pt x="0" y="620289"/>
                  <a:pt x="620289" y="0"/>
                  <a:pt x="138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31467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="" xmlns:a16="http://schemas.microsoft.com/office/drawing/2014/main" id="{90B8BE69-AA6D-4653-8AE5-3BEFA87774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656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1CF62D7B-18E7-4311-ADCE-5510C8055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33" y="2764840"/>
            <a:ext cx="2743200" cy="1325880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02655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93997F41-F69F-4D6F-9E41-4F719F2AD7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529FF0DE-5F54-4BCE-8858-BF84691FC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880" y="2455210"/>
            <a:ext cx="8778240" cy="1572768"/>
          </a:xfrm>
        </p:spPr>
        <p:txBody>
          <a:bodyPr>
            <a:noAutofit/>
          </a:bodyPr>
          <a:lstStyle>
            <a:lvl1pPr algn="ctr">
              <a:defRPr sz="96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267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3B53EF23-44C6-4760-81C8-151629580E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347032" y="882309"/>
            <a:ext cx="5093382" cy="5093382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96E0D3FE-1613-4CFB-AC9F-682879738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840" y="1798370"/>
            <a:ext cx="4663440" cy="1325880"/>
          </a:xfrm>
        </p:spPr>
        <p:txBody>
          <a:bodyPr>
            <a:no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8609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xmlns="" id="{90B8BE69-AA6D-4653-8AE5-3BEFA87774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1656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1CF62D7B-18E7-4311-ADCE-5510C8055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133" y="2764840"/>
            <a:ext cx="2743200" cy="1325880"/>
          </a:xfrm>
        </p:spPr>
        <p:txBody>
          <a:bodyPr>
            <a:noAutofit/>
          </a:bodyPr>
          <a:lstStyle>
            <a:lvl1pPr algn="ctr"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8100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A891195E-69C9-4927-AD7A-072F08122A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A8AEFF5-61AD-43A2-BC17-35D0AE445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9206" y="2732884"/>
            <a:ext cx="9893808" cy="1572768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045817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xmlns="" id="{01D73407-4162-49D8-B10A-18435600BC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315988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xmlns="" id="{FAE600A8-83CA-40C7-A65A-5B49F91B99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9486" y="2113375"/>
            <a:ext cx="2093028" cy="2093028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00832777-46F0-4C7A-8678-2B7A787EB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23" y="538482"/>
            <a:ext cx="6163056" cy="132588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2584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:a16="http://schemas.microsoft.com/office/drawing/2014/main" xmlns="" id="{38CD14B7-9514-4F1E-97E0-F549E2AADF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3040"/>
            <a:ext cx="5058137" cy="479191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75FC29DB-6F29-4204-809A-C12A054F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012" y="1580717"/>
            <a:ext cx="5376672" cy="704088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61154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xmlns="" id="{07EADBC6-8AA2-444D-A301-13E3331DF5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317" y="1163460"/>
            <a:ext cx="4526280" cy="4526280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DDF3ADFB-E043-46C1-B5E0-D0A324410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872" y="2274922"/>
            <a:ext cx="5376672" cy="704088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85376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A105B52A-500D-4C22-A337-62CCE06A27F1}"/>
              </a:ext>
            </a:extLst>
          </p:cNvPr>
          <p:cNvSpPr/>
          <p:nvPr userDrawn="1"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FFFFFF"/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B6D9A9FD-8828-4468-A33A-D90EC44EE3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0840" y="1994331"/>
            <a:ext cx="2029968" cy="2029968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8413C6A7-8BB1-4312-A4E5-D278B4B407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7968" y="1992299"/>
            <a:ext cx="2029968" cy="2029968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xmlns="" id="{2B353BC8-DFDB-4097-9B11-F3DDBB963B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21194" y="1992299"/>
            <a:ext cx="2029968" cy="2029968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E4EAA6E-8005-44CC-9DD4-414797078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270" y="622472"/>
            <a:ext cx="5376672" cy="7040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39103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xmlns="" id="{3205A4AB-7793-407F-A1E8-A7E95B39486D}"/>
              </a:ext>
            </a:extLst>
          </p:cNvPr>
          <p:cNvSpPr/>
          <p:nvPr userDrawn="1"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FFFFFF"/>
              </a:soli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CBAB586F-4830-4D7C-8065-5142FE294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0840" y="1994331"/>
            <a:ext cx="2029968" cy="2029968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FF98C502-662B-42B2-929C-1E80417676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7968" y="1992299"/>
            <a:ext cx="2029968" cy="2029968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xmlns="" id="{76E60E05-A66C-47A0-B209-2225F46A86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21194" y="1992299"/>
            <a:ext cx="2029968" cy="2029968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624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  <p:bldP spid="10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xmlns="" id="{6B61A033-22BB-4A22-A397-C915345E3B0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577905"/>
            <a:ext cx="12192000" cy="2117081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3C729692-EAB2-4B00-8DFA-02A09AA45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270" y="622472"/>
            <a:ext cx="5376672" cy="7040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31206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A891195E-69C9-4927-AD7A-072F08122A7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 dirty="0"/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3A8AEFF5-61AD-43A2-BC17-35D0AE445A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9206" y="2732884"/>
            <a:ext cx="9893808" cy="1572768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572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AD71BBD3-1780-4327-8C18-B007BA0F13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270" y="622472"/>
            <a:ext cx="5376672" cy="7040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2867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4617B10A-24DA-4630-A3C6-E8981E7A40DA}"/>
              </a:ext>
            </a:extLst>
          </p:cNvPr>
          <p:cNvSpPr/>
          <p:nvPr userDrawn="1"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FFFFFF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:a16="http://schemas.microsoft.com/office/drawing/2014/main" xmlns="" id="{B8B042C3-CDF7-4676-800F-231B070EDF3B}"/>
              </a:ext>
            </a:extLst>
          </p:cNvPr>
          <p:cNvSpPr/>
          <p:nvPr userDrawn="1"/>
        </p:nvSpPr>
        <p:spPr>
          <a:xfrm rot="10800000">
            <a:off x="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FFFFFF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0803FA2-2A21-47F3-9CCF-966B79B9B9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9206" y="2391724"/>
            <a:ext cx="9893808" cy="1572768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3909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>
            <a:extLst>
              <a:ext uri="{FF2B5EF4-FFF2-40B4-BE49-F238E27FC236}">
                <a16:creationId xmlns:a16="http://schemas.microsoft.com/office/drawing/2014/main" xmlns="" id="{647A6D38-1431-49F2-9C91-A4C96056D86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28539" y="1117599"/>
            <a:ext cx="4626864" cy="462686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231947F2-C98A-4B9D-8BC0-B2D047A88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4875" y="1759448"/>
            <a:ext cx="4663440" cy="13258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14901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4617B10A-24DA-4630-A3C6-E8981E7A40DA}"/>
              </a:ext>
            </a:extLst>
          </p:cNvPr>
          <p:cNvSpPr/>
          <p:nvPr userDrawn="1"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FFFFFF"/>
              </a:solidFill>
            </a:endParaRPr>
          </a:p>
        </p:txBody>
      </p:sp>
      <p:sp>
        <p:nvSpPr>
          <p:cNvPr id="3" name="Picture Placeholder 7">
            <a:extLst>
              <a:ext uri="{FF2B5EF4-FFF2-40B4-BE49-F238E27FC236}">
                <a16:creationId xmlns:a16="http://schemas.microsoft.com/office/drawing/2014/main" xmlns="" id="{27D8A808-A59F-474C-8341-87E8C07E159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429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 dirty="0"/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xmlns="" id="{E82F3E0F-AD82-444B-BD13-B5D6FFB1D5C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41632" y="2374632"/>
            <a:ext cx="2108736" cy="2108736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xmlns="" id="{2E8B7145-4BC5-41D3-89FB-1750326EE5E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466448" y="2374632"/>
            <a:ext cx="2108736" cy="2108736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xmlns="" id="{5A31BEDD-9CE5-4982-8597-9B8FDEF53B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616816" y="2374632"/>
            <a:ext cx="2108736" cy="2108736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46BD5BEC-32DA-41C2-A1DD-716D4045A7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270" y="622472"/>
            <a:ext cx="5376672" cy="7040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02518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xmlns="" id="{18839A74-4185-4A9F-B517-8ABFF6EF70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163" y="1925698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xmlns="" id="{E4150E54-E69C-4EA8-82B1-B831840B48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46980" y="1925698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xmlns="" id="{F5505388-70B9-42AD-AFA7-D841D4E2A4B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46980" y="3961860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4" name="Picture Placeholder 8">
            <a:extLst>
              <a:ext uri="{FF2B5EF4-FFF2-40B4-BE49-F238E27FC236}">
                <a16:creationId xmlns:a16="http://schemas.microsoft.com/office/drawing/2014/main" xmlns="" id="{A15E5C5D-8FCD-4216-A8CF-81887CE6A7E3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167163" y="3961860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202BAD70-E244-443A-A0C2-01ED2D68D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270" y="622472"/>
            <a:ext cx="5376672" cy="7040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75671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4617B10A-24DA-4630-A3C6-E8981E7A40DA}"/>
              </a:ext>
            </a:extLst>
          </p:cNvPr>
          <p:cNvSpPr/>
          <p:nvPr userDrawn="1"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FFFFFF"/>
              </a:solidFill>
            </a:endParaRP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xmlns="" id="{C96B06AA-5CE1-420F-8429-C4E1E70ED65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62748" y="-291099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xmlns="" id="{9797C141-3315-4D7D-A2DA-F834D9C028C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062514" y="-291099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xmlns="" id="{C2C1AAFF-32D0-4733-9FAA-81A23B2A7DC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162748" y="1609463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xmlns="" id="{2691D2A2-88F3-49F7-9C1F-5E5C2D7B459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62514" y="1609463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xmlns="" id="{602AA8B7-DB02-4742-8C76-E74FA3C651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62748" y="3510024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xmlns="" id="{67882F45-41F5-4BEF-8F56-2B242298855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62514" y="3510024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xmlns="" id="{32FD1DFF-A6F0-4DA1-92E6-F9F23A2E4A7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162748" y="5410585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xmlns="" id="{F5B0A272-4E37-438E-8CD7-90FD0EEDB3F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062514" y="5410585"/>
            <a:ext cx="1746504" cy="1746504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5243BAD9-357B-4B91-B332-67E2B7F1E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776" y="1576010"/>
            <a:ext cx="4663440" cy="13258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3313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  <p:extLst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xmlns="" id="{4617B10A-24DA-4630-A3C6-E8981E7A40DA}"/>
              </a:ext>
            </a:extLst>
          </p:cNvPr>
          <p:cNvSpPr/>
          <p:nvPr userDrawn="1"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FFFFFF"/>
              </a:solidFill>
            </a:endParaRPr>
          </a:p>
        </p:txBody>
      </p:sp>
      <p:sp>
        <p:nvSpPr>
          <p:cNvPr id="5" name="Picture Placeholder 8">
            <a:extLst>
              <a:ext uri="{FF2B5EF4-FFF2-40B4-BE49-F238E27FC236}">
                <a16:creationId xmlns:a16="http://schemas.microsoft.com/office/drawing/2014/main" xmlns="" id="{58D0E183-516D-4686-A812-5DA08EA5C9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16697" y="488941"/>
            <a:ext cx="5879592" cy="5879592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F61E6481-0876-4BA1-B41B-50818F26E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909" y="1959380"/>
            <a:ext cx="4663440" cy="13258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8481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xmlns="" id="{02BEAEC7-3C1A-4F99-B84F-CFDAAC76C2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5709418" cy="6080033"/>
          </a:xfrm>
          <a:custGeom>
            <a:avLst/>
            <a:gdLst>
              <a:gd name="connsiteX0" fmla="*/ 0 w 5709418"/>
              <a:gd name="connsiteY0" fmla="*/ 0 h 6080033"/>
              <a:gd name="connsiteX1" fmla="*/ 4729532 w 5709418"/>
              <a:gd name="connsiteY1" fmla="*/ 0 h 6080033"/>
              <a:gd name="connsiteX2" fmla="*/ 4884641 w 5709418"/>
              <a:gd name="connsiteY2" fmla="*/ 170662 h 6080033"/>
              <a:gd name="connsiteX3" fmla="*/ 5709418 w 5709418"/>
              <a:gd name="connsiteY3" fmla="*/ 2468153 h 6080033"/>
              <a:gd name="connsiteX4" fmla="*/ 2097538 w 5709418"/>
              <a:gd name="connsiteY4" fmla="*/ 6080033 h 6080033"/>
              <a:gd name="connsiteX5" fmla="*/ 78101 w 5709418"/>
              <a:gd name="connsiteY5" fmla="*/ 5463181 h 6080033"/>
              <a:gd name="connsiteX6" fmla="*/ 0 w 5709418"/>
              <a:gd name="connsiteY6" fmla="*/ 5404778 h 6080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9418" h="6080033">
                <a:moveTo>
                  <a:pt x="0" y="0"/>
                </a:moveTo>
                <a:lnTo>
                  <a:pt x="4729532" y="0"/>
                </a:lnTo>
                <a:lnTo>
                  <a:pt x="4884641" y="170662"/>
                </a:lnTo>
                <a:cubicBezTo>
                  <a:pt x="5399897" y="795007"/>
                  <a:pt x="5709418" y="1595434"/>
                  <a:pt x="5709418" y="2468153"/>
                </a:cubicBezTo>
                <a:cubicBezTo>
                  <a:pt x="5709418" y="4462940"/>
                  <a:pt x="4092325" y="6080033"/>
                  <a:pt x="2097538" y="6080033"/>
                </a:cubicBezTo>
                <a:cubicBezTo>
                  <a:pt x="1349493" y="6080033"/>
                  <a:pt x="654561" y="5852630"/>
                  <a:pt x="78101" y="5463181"/>
                </a:cubicBezTo>
                <a:lnTo>
                  <a:pt x="0" y="540477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2F1B2AA8-696C-4B03-89DB-0C6D3CC1D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9679" y="1961821"/>
            <a:ext cx="4663440" cy="13258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185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xmlns="" id="{63D0E7E9-1DB5-47BA-831D-7EEE9A8B88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744ACDCA-6E78-47D4-B451-794BC745EB0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9206" y="2390574"/>
            <a:ext cx="9893808" cy="1572768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4481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4">
            <a:extLst>
              <a:ext uri="{FF2B5EF4-FFF2-40B4-BE49-F238E27FC236}">
                <a16:creationId xmlns:a16="http://schemas.microsoft.com/office/drawing/2014/main" xmlns="" id="{5E557C2F-95F8-45F2-8258-B6880C640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75970" y="1235505"/>
            <a:ext cx="6721598" cy="4223044"/>
          </a:xfrm>
          <a:custGeom>
            <a:avLst/>
            <a:gdLst>
              <a:gd name="connsiteX0" fmla="*/ 0 w 6721598"/>
              <a:gd name="connsiteY0" fmla="*/ 0 h 4223044"/>
              <a:gd name="connsiteX1" fmla="*/ 6721598 w 6721598"/>
              <a:gd name="connsiteY1" fmla="*/ 0 h 4223044"/>
              <a:gd name="connsiteX2" fmla="*/ 6721598 w 6721598"/>
              <a:gd name="connsiteY2" fmla="*/ 4223044 h 4223044"/>
              <a:gd name="connsiteX3" fmla="*/ 0 w 6721598"/>
              <a:gd name="connsiteY3" fmla="*/ 4223044 h 422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1598" h="4223044">
                <a:moveTo>
                  <a:pt x="0" y="0"/>
                </a:moveTo>
                <a:lnTo>
                  <a:pt x="6721598" y="0"/>
                </a:lnTo>
                <a:lnTo>
                  <a:pt x="6721598" y="4223044"/>
                </a:lnTo>
                <a:lnTo>
                  <a:pt x="0" y="422304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0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90099D44-0D73-4549-91AD-D2EF0B4C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182" y="1197055"/>
            <a:ext cx="4663440" cy="13258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4101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="" xmlns:a16="http://schemas.microsoft.com/office/drawing/2014/main" id="{01D73407-4162-49D8-B10A-18435600BC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12192000" cy="315988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2" name="Picture Placeholder 11">
            <a:extLst>
              <a:ext uri="{FF2B5EF4-FFF2-40B4-BE49-F238E27FC236}">
                <a16:creationId xmlns="" xmlns:a16="http://schemas.microsoft.com/office/drawing/2014/main" id="{FAE600A8-83CA-40C7-A65A-5B49F91B99D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9486" y="2113375"/>
            <a:ext cx="2093028" cy="2093028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00832777-46F0-4C7A-8678-2B7A787EB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723" y="538482"/>
            <a:ext cx="6163056" cy="1325880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12752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>
            <a:extLst>
              <a:ext uri="{FF2B5EF4-FFF2-40B4-BE49-F238E27FC236}">
                <a16:creationId xmlns:a16="http://schemas.microsoft.com/office/drawing/2014/main" xmlns="" id="{78F60C0B-7D06-46A7-B90E-9EEF83D868E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42301" y="0"/>
            <a:ext cx="6049700" cy="528963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B768DEAB-21AE-41D2-8542-DE3F34ED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034" y="1947806"/>
            <a:ext cx="4663440" cy="13258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9254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4013E7EB-29C7-4979-A98C-DDC93C869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799" y="622472"/>
            <a:ext cx="6995614" cy="7040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9270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935712A5-EF00-40B4-AD55-0C8CF9BB31F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72847" y="3268361"/>
            <a:ext cx="1261872" cy="1261872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xmlns="" id="{B35D733D-2DE2-49D9-9C1C-FEE4F4C83D5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65064" y="3268361"/>
            <a:ext cx="1261872" cy="1261872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xmlns="" id="{BCA84DB4-2C30-4930-8B28-DBBCCFE78E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158755" y="3268361"/>
            <a:ext cx="1261872" cy="1261872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E193C46C-96D9-4132-AC15-CAE7CD7714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9799" y="622472"/>
            <a:ext cx="6995614" cy="7040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44649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xmlns="" id="{046C7D6B-6A22-4315-A56F-AB7328B83B9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2000" y="0"/>
            <a:ext cx="7620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DCA7133-AA10-492B-92D1-2A0889FC4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2091" y="1795701"/>
            <a:ext cx="3171646" cy="1325880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2372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7">
            <a:extLst>
              <a:ext uri="{FF2B5EF4-FFF2-40B4-BE49-F238E27FC236}">
                <a16:creationId xmlns:a16="http://schemas.microsoft.com/office/drawing/2014/main" xmlns="" id="{F847F281-1DE3-4D94-9008-60B82A238D8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4B06B929-0E38-4AC1-966F-251F0CEFC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49206" y="2642616"/>
            <a:ext cx="9893808" cy="1572768"/>
          </a:xfrm>
        </p:spPr>
        <p:txBody>
          <a:bodyPr>
            <a:noAutofit/>
          </a:bodyPr>
          <a:lstStyle>
            <a:lvl1pPr algn="ctr">
              <a:lnSpc>
                <a:spcPct val="80000"/>
              </a:lnSpc>
              <a:defRPr sz="60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1814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2"/>
          </p:nvPr>
        </p:nvSpPr>
        <p:spPr>
          <a:xfrm>
            <a:off x="1422400" y="1498061"/>
            <a:ext cx="2946939" cy="2946939"/>
          </a:xfrm>
          <a:custGeom>
            <a:avLst/>
            <a:gdLst>
              <a:gd name="connsiteX0" fmla="*/ 1409700 w 2819400"/>
              <a:gd name="connsiteY0" fmla="*/ 0 h 2819400"/>
              <a:gd name="connsiteX1" fmla="*/ 2819400 w 2819400"/>
              <a:gd name="connsiteY1" fmla="*/ 1409700 h 2819400"/>
              <a:gd name="connsiteX2" fmla="*/ 1409700 w 2819400"/>
              <a:gd name="connsiteY2" fmla="*/ 2819400 h 2819400"/>
              <a:gd name="connsiteX3" fmla="*/ 0 w 2819400"/>
              <a:gd name="connsiteY3" fmla="*/ 1409700 h 2819400"/>
              <a:gd name="connsiteX4" fmla="*/ 1409700 w 2819400"/>
              <a:gd name="connsiteY4" fmla="*/ 0 h 281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19400" h="2819400">
                <a:moveTo>
                  <a:pt x="1409700" y="0"/>
                </a:moveTo>
                <a:cubicBezTo>
                  <a:pt x="2188256" y="0"/>
                  <a:pt x="2819400" y="631144"/>
                  <a:pt x="2819400" y="1409700"/>
                </a:cubicBezTo>
                <a:cubicBezTo>
                  <a:pt x="2819400" y="2188256"/>
                  <a:pt x="2188256" y="2819400"/>
                  <a:pt x="1409700" y="2819400"/>
                </a:cubicBezTo>
                <a:cubicBezTo>
                  <a:pt x="631144" y="2819400"/>
                  <a:pt x="0" y="2188256"/>
                  <a:pt x="0" y="1409700"/>
                </a:cubicBezTo>
                <a:cubicBezTo>
                  <a:pt x="0" y="631144"/>
                  <a:pt x="631144" y="0"/>
                  <a:pt x="1409700" y="0"/>
                </a:cubicBez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795025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ur Team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 userDrawn="1">
            <p:ph type="pic" sz="quarter" idx="11"/>
          </p:nvPr>
        </p:nvSpPr>
        <p:spPr>
          <a:xfrm>
            <a:off x="1530350" y="1873250"/>
            <a:ext cx="2019300" cy="2019300"/>
          </a:xfrm>
          <a:custGeom>
            <a:avLst/>
            <a:gdLst>
              <a:gd name="connsiteX0" fmla="*/ 2019300 w 4038600"/>
              <a:gd name="connsiteY0" fmla="*/ 0 h 4038600"/>
              <a:gd name="connsiteX1" fmla="*/ 4038600 w 4038600"/>
              <a:gd name="connsiteY1" fmla="*/ 2019300 h 4038600"/>
              <a:gd name="connsiteX2" fmla="*/ 2019300 w 4038600"/>
              <a:gd name="connsiteY2" fmla="*/ 4038600 h 4038600"/>
              <a:gd name="connsiteX3" fmla="*/ 0 w 4038600"/>
              <a:gd name="connsiteY3" fmla="*/ 2019300 h 4038600"/>
              <a:gd name="connsiteX4" fmla="*/ 2019300 w 4038600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038600">
                <a:moveTo>
                  <a:pt x="2019300" y="0"/>
                </a:moveTo>
                <a:cubicBezTo>
                  <a:pt x="3134529" y="0"/>
                  <a:pt x="4038600" y="904071"/>
                  <a:pt x="4038600" y="2019300"/>
                </a:cubicBezTo>
                <a:cubicBezTo>
                  <a:pt x="4038600" y="3134529"/>
                  <a:pt x="3134529" y="4038600"/>
                  <a:pt x="2019300" y="4038600"/>
                </a:cubicBezTo>
                <a:cubicBezTo>
                  <a:pt x="904071" y="4038600"/>
                  <a:pt x="0" y="3134529"/>
                  <a:pt x="0" y="2019300"/>
                </a:cubicBezTo>
                <a:cubicBezTo>
                  <a:pt x="0" y="904071"/>
                  <a:pt x="904071" y="0"/>
                  <a:pt x="2019300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/>
              </a:gs>
            </a:gsLst>
            <a:lin ang="16200000" scaled="1"/>
          </a:gra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accent5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5086350" y="1873250"/>
            <a:ext cx="2019300" cy="2019300"/>
          </a:xfrm>
          <a:custGeom>
            <a:avLst/>
            <a:gdLst>
              <a:gd name="connsiteX0" fmla="*/ 2019300 w 4038600"/>
              <a:gd name="connsiteY0" fmla="*/ 0 h 4038600"/>
              <a:gd name="connsiteX1" fmla="*/ 4038600 w 4038600"/>
              <a:gd name="connsiteY1" fmla="*/ 2019300 h 4038600"/>
              <a:gd name="connsiteX2" fmla="*/ 2019300 w 4038600"/>
              <a:gd name="connsiteY2" fmla="*/ 4038600 h 4038600"/>
              <a:gd name="connsiteX3" fmla="*/ 0 w 4038600"/>
              <a:gd name="connsiteY3" fmla="*/ 2019300 h 4038600"/>
              <a:gd name="connsiteX4" fmla="*/ 2019300 w 4038600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038600">
                <a:moveTo>
                  <a:pt x="2019300" y="0"/>
                </a:moveTo>
                <a:cubicBezTo>
                  <a:pt x="3134529" y="0"/>
                  <a:pt x="4038600" y="904071"/>
                  <a:pt x="4038600" y="2019300"/>
                </a:cubicBezTo>
                <a:cubicBezTo>
                  <a:pt x="4038600" y="3134529"/>
                  <a:pt x="3134529" y="4038600"/>
                  <a:pt x="2019300" y="4038600"/>
                </a:cubicBezTo>
                <a:cubicBezTo>
                  <a:pt x="904071" y="4038600"/>
                  <a:pt x="0" y="3134529"/>
                  <a:pt x="0" y="2019300"/>
                </a:cubicBezTo>
                <a:cubicBezTo>
                  <a:pt x="0" y="904071"/>
                  <a:pt x="904071" y="0"/>
                  <a:pt x="2019300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/>
              </a:gs>
            </a:gsLst>
            <a:lin ang="16200000" scaled="1"/>
          </a:gra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accent5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8642350" y="1873250"/>
            <a:ext cx="2019300" cy="2019300"/>
          </a:xfrm>
          <a:custGeom>
            <a:avLst/>
            <a:gdLst>
              <a:gd name="connsiteX0" fmla="*/ 2019300 w 4038600"/>
              <a:gd name="connsiteY0" fmla="*/ 0 h 4038600"/>
              <a:gd name="connsiteX1" fmla="*/ 4038600 w 4038600"/>
              <a:gd name="connsiteY1" fmla="*/ 2019300 h 4038600"/>
              <a:gd name="connsiteX2" fmla="*/ 2019300 w 4038600"/>
              <a:gd name="connsiteY2" fmla="*/ 4038600 h 4038600"/>
              <a:gd name="connsiteX3" fmla="*/ 0 w 4038600"/>
              <a:gd name="connsiteY3" fmla="*/ 2019300 h 4038600"/>
              <a:gd name="connsiteX4" fmla="*/ 2019300 w 4038600"/>
              <a:gd name="connsiteY4" fmla="*/ 0 h 403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38600" h="4038600">
                <a:moveTo>
                  <a:pt x="2019300" y="0"/>
                </a:moveTo>
                <a:cubicBezTo>
                  <a:pt x="3134528" y="0"/>
                  <a:pt x="4038600" y="904071"/>
                  <a:pt x="4038600" y="2019300"/>
                </a:cubicBezTo>
                <a:cubicBezTo>
                  <a:pt x="4038600" y="3134529"/>
                  <a:pt x="3134528" y="4038600"/>
                  <a:pt x="2019300" y="4038600"/>
                </a:cubicBezTo>
                <a:cubicBezTo>
                  <a:pt x="904072" y="4038600"/>
                  <a:pt x="0" y="3134529"/>
                  <a:pt x="0" y="2019300"/>
                </a:cubicBezTo>
                <a:cubicBezTo>
                  <a:pt x="0" y="904071"/>
                  <a:pt x="904072" y="0"/>
                  <a:pt x="2019300" y="0"/>
                </a:cubicBezTo>
                <a:close/>
              </a:path>
            </a:pathLst>
          </a:custGeom>
          <a:gradFill>
            <a:gsLst>
              <a:gs pos="0">
                <a:schemeClr val="accent5"/>
              </a:gs>
              <a:gs pos="100000">
                <a:schemeClr val="bg1"/>
              </a:gs>
            </a:gsLst>
            <a:lin ang="16200000" scaled="1"/>
          </a:gradFill>
        </p:spPr>
        <p:txBody>
          <a:bodyPr wrap="square" lIns="0" tIns="0" rIns="0" bIns="0" anchor="ctr" anchorCtr="0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accent5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872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extLst>
    <p:ext uri="{DCECCB84-F9BA-43D5-87BE-67443E8EF086}">
      <p15:sldGuideLst xmlns:p15="http://schemas.microsoft.com/office/powerpoint/2012/main" xmlns="">
        <p15:guide id="1" pos="840">
          <p15:clr>
            <a:srgbClr val="FBAE40"/>
          </p15:clr>
        </p15:guide>
        <p15:guide id="2" pos="14520">
          <p15:clr>
            <a:srgbClr val="FBAE40"/>
          </p15:clr>
        </p15:guide>
        <p15:guide id="3" orient="horz" pos="7800">
          <p15:clr>
            <a:srgbClr val="FBAE40"/>
          </p15:clr>
        </p15:guide>
        <p15:guide id="4" orient="horz" pos="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815584" cy="6858000"/>
          </a:xfrm>
          <a:custGeom>
            <a:avLst/>
            <a:gdLst>
              <a:gd name="connsiteX0" fmla="*/ 0 w 5815584"/>
              <a:gd name="connsiteY0" fmla="*/ 0 h 6858000"/>
              <a:gd name="connsiteX1" fmla="*/ 2907792 w 5815584"/>
              <a:gd name="connsiteY1" fmla="*/ 0 h 6858000"/>
              <a:gd name="connsiteX2" fmla="*/ 5815584 w 5815584"/>
              <a:gd name="connsiteY2" fmla="*/ 3429000 h 6858000"/>
              <a:gd name="connsiteX3" fmla="*/ 2907792 w 5815584"/>
              <a:gd name="connsiteY3" fmla="*/ 6858000 h 6858000"/>
              <a:gd name="connsiteX4" fmla="*/ 0 w 581558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15584" h="6858000">
                <a:moveTo>
                  <a:pt x="0" y="0"/>
                </a:moveTo>
                <a:lnTo>
                  <a:pt x="2907792" y="0"/>
                </a:lnTo>
                <a:cubicBezTo>
                  <a:pt x="4513721" y="0"/>
                  <a:pt x="5815584" y="1535216"/>
                  <a:pt x="5815584" y="3429000"/>
                </a:cubicBezTo>
                <a:cubicBezTo>
                  <a:pt x="5815584" y="5322784"/>
                  <a:pt x="4513721" y="6858000"/>
                  <a:pt x="2907792" y="6858000"/>
                </a:cubicBez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18768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427017" y="2043545"/>
            <a:ext cx="2770908" cy="2770908"/>
          </a:xfrm>
          <a:custGeom>
            <a:avLst/>
            <a:gdLst>
              <a:gd name="connsiteX0" fmla="*/ 1385454 w 2770908"/>
              <a:gd name="connsiteY0" fmla="*/ 0 h 2770908"/>
              <a:gd name="connsiteX1" fmla="*/ 2770908 w 2770908"/>
              <a:gd name="connsiteY1" fmla="*/ 1385454 h 2770908"/>
              <a:gd name="connsiteX2" fmla="*/ 1385454 w 2770908"/>
              <a:gd name="connsiteY2" fmla="*/ 2770908 h 2770908"/>
              <a:gd name="connsiteX3" fmla="*/ 0 w 2770908"/>
              <a:gd name="connsiteY3" fmla="*/ 1385454 h 2770908"/>
              <a:gd name="connsiteX4" fmla="*/ 1385454 w 2770908"/>
              <a:gd name="connsiteY4" fmla="*/ 0 h 2770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70908" h="2770908">
                <a:moveTo>
                  <a:pt x="1385454" y="0"/>
                </a:moveTo>
                <a:cubicBezTo>
                  <a:pt x="2150619" y="0"/>
                  <a:pt x="2770908" y="620289"/>
                  <a:pt x="2770908" y="1385454"/>
                </a:cubicBezTo>
                <a:cubicBezTo>
                  <a:pt x="2770908" y="2150619"/>
                  <a:pt x="2150619" y="2770908"/>
                  <a:pt x="1385454" y="2770908"/>
                </a:cubicBezTo>
                <a:cubicBezTo>
                  <a:pt x="620289" y="2770908"/>
                  <a:pt x="0" y="2150619"/>
                  <a:pt x="0" y="1385454"/>
                </a:cubicBezTo>
                <a:cubicBezTo>
                  <a:pt x="0" y="620289"/>
                  <a:pt x="620289" y="0"/>
                  <a:pt x="138545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5210691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903828" y="0"/>
            <a:ext cx="4868323" cy="6858000"/>
          </a:xfrm>
          <a:custGeom>
            <a:avLst/>
            <a:gdLst>
              <a:gd name="connsiteX0" fmla="*/ 1217081 w 4868323"/>
              <a:gd name="connsiteY0" fmla="*/ 0 h 6858000"/>
              <a:gd name="connsiteX1" fmla="*/ 4868323 w 4868323"/>
              <a:gd name="connsiteY1" fmla="*/ 0 h 6858000"/>
              <a:gd name="connsiteX2" fmla="*/ 3651242 w 4868323"/>
              <a:gd name="connsiteY2" fmla="*/ 6858000 h 6858000"/>
              <a:gd name="connsiteX3" fmla="*/ 0 w 48683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8323" h="6858000">
                <a:moveTo>
                  <a:pt x="1217081" y="0"/>
                </a:moveTo>
                <a:lnTo>
                  <a:pt x="4868323" y="0"/>
                </a:lnTo>
                <a:lnTo>
                  <a:pt x="3651242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6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>
            <a:extLst>
              <a:ext uri="{FF2B5EF4-FFF2-40B4-BE49-F238E27FC236}">
                <a16:creationId xmlns="" xmlns:a16="http://schemas.microsoft.com/office/drawing/2014/main" id="{38CD14B7-9514-4F1E-97E0-F549E2AADF5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033040"/>
            <a:ext cx="5058137" cy="4791919"/>
          </a:xfrm>
          <a:solidFill>
            <a:schemeClr val="bg1">
              <a:lumMod val="85000"/>
            </a:schemeClr>
          </a:solidFill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7" name="Title 1">
            <a:extLst>
              <a:ext uri="{FF2B5EF4-FFF2-40B4-BE49-F238E27FC236}">
                <a16:creationId xmlns="" xmlns:a16="http://schemas.microsoft.com/office/drawing/2014/main" id="{75FC29DB-6F29-4204-809A-C12A054F4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012" y="1580717"/>
            <a:ext cx="5376672" cy="704088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31518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C61E4737-5FAC-4841-BCA8-EE4DD59D98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6A974F0E-C4BC-4D7A-8156-EE164F7FA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0FCA2504-59A3-4964-AF09-550F86EF2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5244B7-6A72-4F14-BAA6-6703BE2D6DFE}" type="datetimeFigureOut">
              <a:rPr lang="ko-KR" altLang="en-US" smtClean="0">
                <a:solidFill>
                  <a:srgbClr val="3C3C3C">
                    <a:tint val="75000"/>
                  </a:srgbClr>
                </a:solidFill>
              </a:rPr>
              <a:pPr/>
              <a:t>2022-07-29</a:t>
            </a:fld>
            <a:endParaRPr lang="ko-KR" altLang="en-US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735D2A4-0ABC-4D53-8169-332A154C7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439347A-8529-4D48-B84D-BD2E4FC0F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E0B556-C3D8-4F08-A886-22B58E21FB8E}" type="slidenum">
              <a:rPr lang="ko-KR" altLang="en-US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ko-KR" altLang="en-US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205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="" xmlns:a16="http://schemas.microsoft.com/office/drawing/2014/main" id="{07EADBC6-8AA2-444D-A301-13E3331DF5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317" y="1163460"/>
            <a:ext cx="4526280" cy="4526280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DDF3ADFB-E043-46C1-B5E0-D0A324410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872" y="2274922"/>
            <a:ext cx="5376672" cy="704088"/>
          </a:xfrm>
        </p:spPr>
        <p:txBody>
          <a:bodyPr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73513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="" xmlns:a16="http://schemas.microsoft.com/office/drawing/2014/main" id="{A105B52A-500D-4C22-A337-62CCE06A27F1}"/>
              </a:ext>
            </a:extLst>
          </p:cNvPr>
          <p:cNvSpPr/>
          <p:nvPr userDrawn="1"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B6D9A9FD-8828-4468-A33A-D90EC44EE3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0840" y="1994331"/>
            <a:ext cx="2029968" cy="2029968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8413C6A7-8BB1-4312-A4E5-D278B4B407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7968" y="1992299"/>
            <a:ext cx="2029968" cy="2029968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="" xmlns:a16="http://schemas.microsoft.com/office/drawing/2014/main" id="{2B353BC8-DFDB-4097-9B11-F3DDBB963B5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21194" y="1992299"/>
            <a:ext cx="2029968" cy="2029968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FE4EAA6E-8005-44CC-9DD4-4147970783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9270" y="622472"/>
            <a:ext cx="5376672" cy="704088"/>
          </a:xfr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128075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="" xmlns:a16="http://schemas.microsoft.com/office/drawing/2014/main" id="{3205A4AB-7793-407F-A1E8-A7E95B39486D}"/>
              </a:ext>
            </a:extLst>
          </p:cNvPr>
          <p:cNvSpPr/>
          <p:nvPr userDrawn="1"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="" xmlns:a16="http://schemas.microsoft.com/office/drawing/2014/main" id="{CBAB586F-4830-4D7C-8065-5142FE2943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40840" y="1994331"/>
            <a:ext cx="2029968" cy="2029968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FF98C502-662B-42B2-929C-1E804176761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7968" y="1992299"/>
            <a:ext cx="2029968" cy="2029968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="" xmlns:a16="http://schemas.microsoft.com/office/drawing/2014/main" id="{76E60E05-A66C-47A0-B209-2225F46A868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21194" y="1992299"/>
            <a:ext cx="2029968" cy="2029968"/>
          </a:xfrm>
          <a:custGeom>
            <a:avLst/>
            <a:gdLst>
              <a:gd name="connsiteX0" fmla="*/ 2546691 w 5093382"/>
              <a:gd name="connsiteY0" fmla="*/ 0 h 5093382"/>
              <a:gd name="connsiteX1" fmla="*/ 5093382 w 5093382"/>
              <a:gd name="connsiteY1" fmla="*/ 2546691 h 5093382"/>
              <a:gd name="connsiteX2" fmla="*/ 2546691 w 5093382"/>
              <a:gd name="connsiteY2" fmla="*/ 5093382 h 5093382"/>
              <a:gd name="connsiteX3" fmla="*/ 0 w 5093382"/>
              <a:gd name="connsiteY3" fmla="*/ 2546691 h 5093382"/>
              <a:gd name="connsiteX4" fmla="*/ 2546691 w 5093382"/>
              <a:gd name="connsiteY4" fmla="*/ 0 h 5093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93382" h="5093382">
                <a:moveTo>
                  <a:pt x="2546691" y="0"/>
                </a:moveTo>
                <a:cubicBezTo>
                  <a:pt x="3953190" y="0"/>
                  <a:pt x="5093382" y="1140192"/>
                  <a:pt x="5093382" y="2546691"/>
                </a:cubicBezTo>
                <a:cubicBezTo>
                  <a:pt x="5093382" y="3953190"/>
                  <a:pt x="3953190" y="5093382"/>
                  <a:pt x="2546691" y="5093382"/>
                </a:cubicBezTo>
                <a:cubicBezTo>
                  <a:pt x="1140192" y="5093382"/>
                  <a:pt x="0" y="3953190"/>
                  <a:pt x="0" y="2546691"/>
                </a:cubicBezTo>
                <a:cubicBezTo>
                  <a:pt x="0" y="1140192"/>
                  <a:pt x="1140192" y="0"/>
                  <a:pt x="2546691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800"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86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  <p:bldP spid="10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58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31" Type="http://schemas.openxmlformats.org/officeDocument/2006/relationships/slideLayout" Target="../slideLayouts/slideLayout60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Relationship Id="rId30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5677C93-D03A-4F19-8EEE-7D83C9EDC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265DC1C-261A-4A67-BF09-5544175C5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60FFD8E-AB54-4508-85A6-D9EDEB430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D3233-43FC-4840-9B93-9930B56677C2}" type="datetimeFigureOut">
              <a:rPr lang="en-ID" smtClean="0"/>
              <a:t>29/07/2022</a:t>
            </a:fld>
            <a:endParaRPr lang="en-ID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188E763-B381-4D95-B266-1C718B41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6AC5DE-21DE-4095-BBCD-6BF9B2439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D6301-FC63-4E0D-A59A-E411AEE7ECD3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1123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8" r:id="rId7"/>
    <p:sldLayoutId id="2147483656" r:id="rId8"/>
    <p:sldLayoutId id="2147483657" r:id="rId9"/>
    <p:sldLayoutId id="2147483655" r:id="rId10"/>
    <p:sldLayoutId id="2147483659" r:id="rId11"/>
    <p:sldLayoutId id="2147483660" r:id="rId12"/>
    <p:sldLayoutId id="2147483661" r:id="rId13"/>
    <p:sldLayoutId id="2147483664" r:id="rId14"/>
    <p:sldLayoutId id="2147483663" r:id="rId15"/>
    <p:sldLayoutId id="2147483662" r:id="rId16"/>
    <p:sldLayoutId id="2147483665" r:id="rId17"/>
    <p:sldLayoutId id="2147483666" r:id="rId18"/>
    <p:sldLayoutId id="2147483667" r:id="rId19"/>
    <p:sldLayoutId id="2147483668" r:id="rId20"/>
    <p:sldLayoutId id="2147483670" r:id="rId21"/>
    <p:sldLayoutId id="2147483674" r:id="rId22"/>
    <p:sldLayoutId id="2147483672" r:id="rId23"/>
    <p:sldLayoutId id="2147483677" r:id="rId24"/>
    <p:sldLayoutId id="2147483678" r:id="rId25"/>
    <p:sldLayoutId id="2147483681" r:id="rId26"/>
    <p:sldLayoutId id="2147483683" r:id="rId27"/>
    <p:sldLayoutId id="2147483684" r:id="rId28"/>
    <p:sldLayoutId id="2147483686" r:id="rId2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5677C93-D03A-4F19-8EEE-7D83C9EDC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D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65DC1C-261A-4A67-BF09-5544175C5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0FFD8E-AB54-4508-85A6-D9EDEB4303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D3233-43FC-4840-9B93-9930B56677C2}" type="datetimeFigureOut">
              <a:rPr lang="en-ID" smtClean="0">
                <a:solidFill>
                  <a:srgbClr val="3C3C3C">
                    <a:tint val="75000"/>
                  </a:srgbClr>
                </a:solidFill>
              </a:rPr>
              <a:pPr/>
              <a:t>29/07/2022</a:t>
            </a:fld>
            <a:endParaRPr lang="en-ID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188E763-B381-4D95-B266-1C718B41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>
              <a:solidFill>
                <a:srgbClr val="3C3C3C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D6AC5DE-21DE-4095-BBCD-6BF9B2439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D6301-FC63-4E0D-A59A-E411AEE7ECD3}" type="slidenum">
              <a:rPr lang="en-ID" smtClean="0">
                <a:solidFill>
                  <a:srgbClr val="3C3C3C">
                    <a:tint val="75000"/>
                  </a:srgbClr>
                </a:solidFill>
              </a:rPr>
              <a:pPr/>
              <a:t>‹#›</a:t>
            </a:fld>
            <a:endParaRPr lang="en-ID">
              <a:solidFill>
                <a:srgbClr val="3C3C3C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8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7.jpeg"/><Relationship Id="rId7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microsoft.com/office/2007/relationships/hdphoto" Target="../media/hdphoto1.wdp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jpeg"/><Relationship Id="rId18" Type="http://schemas.openxmlformats.org/officeDocument/2006/relationships/image" Target="../media/image47.jpeg"/><Relationship Id="rId26" Type="http://schemas.openxmlformats.org/officeDocument/2006/relationships/image" Target="../media/image3.png"/><Relationship Id="rId3" Type="http://schemas.openxmlformats.org/officeDocument/2006/relationships/image" Target="../media/image33.png"/><Relationship Id="rId21" Type="http://schemas.openxmlformats.org/officeDocument/2006/relationships/image" Target="../media/image50.jpeg"/><Relationship Id="rId7" Type="http://schemas.openxmlformats.org/officeDocument/2006/relationships/image" Target="../media/image10.emf"/><Relationship Id="rId12" Type="http://schemas.openxmlformats.org/officeDocument/2006/relationships/image" Target="../media/image41.png"/><Relationship Id="rId17" Type="http://schemas.openxmlformats.org/officeDocument/2006/relationships/image" Target="../media/image46.jpeg"/><Relationship Id="rId25" Type="http://schemas.openxmlformats.org/officeDocument/2006/relationships/image" Target="../media/image54.jpeg"/><Relationship Id="rId2" Type="http://schemas.openxmlformats.org/officeDocument/2006/relationships/image" Target="../media/image8.jpeg"/><Relationship Id="rId16" Type="http://schemas.openxmlformats.org/officeDocument/2006/relationships/image" Target="../media/image45.jpeg"/><Relationship Id="rId20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jpeg"/><Relationship Id="rId11" Type="http://schemas.openxmlformats.org/officeDocument/2006/relationships/image" Target="../media/image40.jpeg"/><Relationship Id="rId24" Type="http://schemas.openxmlformats.org/officeDocument/2006/relationships/image" Target="../media/image53.jpeg"/><Relationship Id="rId5" Type="http://schemas.openxmlformats.org/officeDocument/2006/relationships/image" Target="../media/image35.jpeg"/><Relationship Id="rId15" Type="http://schemas.openxmlformats.org/officeDocument/2006/relationships/image" Target="../media/image44.jpeg"/><Relationship Id="rId23" Type="http://schemas.openxmlformats.org/officeDocument/2006/relationships/image" Target="../media/image52.jpeg"/><Relationship Id="rId10" Type="http://schemas.openxmlformats.org/officeDocument/2006/relationships/image" Target="../media/image39.png"/><Relationship Id="rId19" Type="http://schemas.openxmlformats.org/officeDocument/2006/relationships/image" Target="../media/image48.jpeg"/><Relationship Id="rId4" Type="http://schemas.openxmlformats.org/officeDocument/2006/relationships/image" Target="../media/image34.jpeg"/><Relationship Id="rId9" Type="http://schemas.openxmlformats.org/officeDocument/2006/relationships/image" Target="../media/image38.png"/><Relationship Id="rId14" Type="http://schemas.openxmlformats.org/officeDocument/2006/relationships/image" Target="../media/image43.jpeg"/><Relationship Id="rId22" Type="http://schemas.openxmlformats.org/officeDocument/2006/relationships/image" Target="../media/image5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5.png"/><Relationship Id="rId7" Type="http://schemas.openxmlformats.org/officeDocument/2006/relationships/image" Target="../media/image5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2.emf"/><Relationship Id="rId4" Type="http://schemas.openxmlformats.org/officeDocument/2006/relationships/image" Target="../media/image56.png"/><Relationship Id="rId9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18" Type="http://schemas.openxmlformats.org/officeDocument/2006/relationships/image" Target="../media/image71.jpeg"/><Relationship Id="rId3" Type="http://schemas.openxmlformats.org/officeDocument/2006/relationships/image" Target="../media/image3.png"/><Relationship Id="rId7" Type="http://schemas.openxmlformats.org/officeDocument/2006/relationships/image" Target="../media/image61.jpeg"/><Relationship Id="rId12" Type="http://schemas.openxmlformats.org/officeDocument/2006/relationships/image" Target="../media/image65.png"/><Relationship Id="rId17" Type="http://schemas.openxmlformats.org/officeDocument/2006/relationships/image" Target="../media/image70.jpeg"/><Relationship Id="rId2" Type="http://schemas.openxmlformats.org/officeDocument/2006/relationships/image" Target="../media/image8.jpe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png"/><Relationship Id="rId11" Type="http://schemas.microsoft.com/office/2007/relationships/hdphoto" Target="../media/hdphoto2.wdp"/><Relationship Id="rId5" Type="http://schemas.openxmlformats.org/officeDocument/2006/relationships/image" Target="../media/image15.png"/><Relationship Id="rId15" Type="http://schemas.openxmlformats.org/officeDocument/2006/relationships/image" Target="../media/image68.jpeg"/><Relationship Id="rId10" Type="http://schemas.openxmlformats.org/officeDocument/2006/relationships/image" Target="../media/image64.png"/><Relationship Id="rId4" Type="http://schemas.openxmlformats.org/officeDocument/2006/relationships/image" Target="../media/image11.emf"/><Relationship Id="rId9" Type="http://schemas.openxmlformats.org/officeDocument/2006/relationships/image" Target="../media/image63.jpg"/><Relationship Id="rId1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chart" Target="../charts/chart1.xml"/><Relationship Id="rId7" Type="http://schemas.openxmlformats.org/officeDocument/2006/relationships/image" Target="../media/image10.emf"/><Relationship Id="rId12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9.xml"/><Relationship Id="rId6" Type="http://schemas.openxmlformats.org/officeDocument/2006/relationships/chart" Target="../charts/chart2.xml"/><Relationship Id="rId11" Type="http://schemas.openxmlformats.org/officeDocument/2006/relationships/image" Target="../media/image14.png"/><Relationship Id="rId5" Type="http://schemas.openxmlformats.org/officeDocument/2006/relationships/image" Target="../media/image3.png"/><Relationship Id="rId10" Type="http://schemas.openxmlformats.org/officeDocument/2006/relationships/image" Target="../media/image13.emf"/><Relationship Id="rId4" Type="http://schemas.openxmlformats.org/officeDocument/2006/relationships/image" Target="../media/image9.jpeg"/><Relationship Id="rId9" Type="http://schemas.openxmlformats.org/officeDocument/2006/relationships/image" Target="../media/image1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개체 틀 5" descr="실외, 물, 대형, 도시이(가) 표시된 사진&#10;&#10;자동 생성된 설명">
            <a:extLst>
              <a:ext uri="{FF2B5EF4-FFF2-40B4-BE49-F238E27FC236}">
                <a16:creationId xmlns="" xmlns:a16="http://schemas.microsoft.com/office/drawing/2014/main" id="{C5A55811-569D-4372-A4D3-DF729C39A80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2" b="7832"/>
          <a:stretch>
            <a:fillRect/>
          </a:stretch>
        </p:blipFill>
        <p:spPr/>
      </p:pic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B5225696-6D54-4932-BD04-F92E042A387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9144001 w 18288000"/>
              <a:gd name="connsiteY0" fmla="*/ 2069777 h 10286999"/>
              <a:gd name="connsiteX1" fmla="*/ 12217726 w 18288000"/>
              <a:gd name="connsiteY1" fmla="*/ 5143501 h 10286999"/>
              <a:gd name="connsiteX2" fmla="*/ 9144001 w 18288000"/>
              <a:gd name="connsiteY2" fmla="*/ 8217225 h 10286999"/>
              <a:gd name="connsiteX3" fmla="*/ 6070277 w 18288000"/>
              <a:gd name="connsiteY3" fmla="*/ 5143501 h 10286999"/>
              <a:gd name="connsiteX4" fmla="*/ 9144001 w 18288000"/>
              <a:gd name="connsiteY4" fmla="*/ 2069777 h 10286999"/>
              <a:gd name="connsiteX5" fmla="*/ 9144001 w 18288000"/>
              <a:gd name="connsiteY5" fmla="*/ 764008 h 10286999"/>
              <a:gd name="connsiteX6" fmla="*/ 4764507 w 18288000"/>
              <a:gd name="connsiteY6" fmla="*/ 5143501 h 10286999"/>
              <a:gd name="connsiteX7" fmla="*/ 9144001 w 18288000"/>
              <a:gd name="connsiteY7" fmla="*/ 9522994 h 10286999"/>
              <a:gd name="connsiteX8" fmla="*/ 13523495 w 18288000"/>
              <a:gd name="connsiteY8" fmla="*/ 5143501 h 10286999"/>
              <a:gd name="connsiteX9" fmla="*/ 9144001 w 18288000"/>
              <a:gd name="connsiteY9" fmla="*/ 764008 h 10286999"/>
              <a:gd name="connsiteX10" fmla="*/ 0 w 18288000"/>
              <a:gd name="connsiteY10" fmla="*/ 0 h 10286999"/>
              <a:gd name="connsiteX11" fmla="*/ 18288000 w 18288000"/>
              <a:gd name="connsiteY11" fmla="*/ 0 h 10286999"/>
              <a:gd name="connsiteX12" fmla="*/ 18288000 w 18288000"/>
              <a:gd name="connsiteY12" fmla="*/ 10286999 h 10286999"/>
              <a:gd name="connsiteX13" fmla="*/ 0 w 18288000"/>
              <a:gd name="connsiteY13" fmla="*/ 10286999 h 10286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288000" h="10286999">
                <a:moveTo>
                  <a:pt x="9144001" y="2069777"/>
                </a:moveTo>
                <a:cubicBezTo>
                  <a:pt x="10841572" y="2069777"/>
                  <a:pt x="12217726" y="3445931"/>
                  <a:pt x="12217726" y="5143501"/>
                </a:cubicBezTo>
                <a:cubicBezTo>
                  <a:pt x="12217726" y="6841072"/>
                  <a:pt x="10841572" y="8217225"/>
                  <a:pt x="9144001" y="8217225"/>
                </a:cubicBezTo>
                <a:cubicBezTo>
                  <a:pt x="7446430" y="8217225"/>
                  <a:pt x="6070277" y="6841072"/>
                  <a:pt x="6070277" y="5143501"/>
                </a:cubicBezTo>
                <a:cubicBezTo>
                  <a:pt x="6070277" y="3445931"/>
                  <a:pt x="7446430" y="2069777"/>
                  <a:pt x="9144001" y="2069777"/>
                </a:cubicBezTo>
                <a:close/>
                <a:moveTo>
                  <a:pt x="9144001" y="764008"/>
                </a:moveTo>
                <a:cubicBezTo>
                  <a:pt x="6725274" y="764008"/>
                  <a:pt x="4764507" y="2724774"/>
                  <a:pt x="4764507" y="5143501"/>
                </a:cubicBezTo>
                <a:cubicBezTo>
                  <a:pt x="4764507" y="7562229"/>
                  <a:pt x="6725274" y="9522994"/>
                  <a:pt x="9144001" y="9522994"/>
                </a:cubicBezTo>
                <a:cubicBezTo>
                  <a:pt x="11562728" y="9522994"/>
                  <a:pt x="13523495" y="7562229"/>
                  <a:pt x="13523495" y="5143501"/>
                </a:cubicBezTo>
                <a:cubicBezTo>
                  <a:pt x="13523495" y="2724774"/>
                  <a:pt x="11562728" y="764008"/>
                  <a:pt x="9144001" y="764008"/>
                </a:cubicBezTo>
                <a:close/>
                <a:moveTo>
                  <a:pt x="0" y="0"/>
                </a:moveTo>
                <a:lnTo>
                  <a:pt x="18288000" y="0"/>
                </a:lnTo>
                <a:lnTo>
                  <a:pt x="18288000" y="10286999"/>
                </a:lnTo>
                <a:lnTo>
                  <a:pt x="0" y="10286999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5000"/>
                </a:schemeClr>
              </a:gs>
              <a:gs pos="90000">
                <a:schemeClr val="accent6">
                  <a:alpha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r"/>
            <a:endParaRPr lang="zh-CN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F4109C9-FC2A-479E-BE46-4858A65692A7}"/>
              </a:ext>
            </a:extLst>
          </p:cNvPr>
          <p:cNvSpPr txBox="1"/>
          <p:nvPr/>
        </p:nvSpPr>
        <p:spPr>
          <a:xfrm>
            <a:off x="5033050" y="2291060"/>
            <a:ext cx="21259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Aharoni" panose="02010803020104030203" pitchFamily="2" charset="-79"/>
              </a:rPr>
              <a:t>GSC</a:t>
            </a:r>
            <a:endParaRPr lang="en-US" sz="8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  <a:cs typeface="Aharoni" panose="02010803020104030203" pitchFamily="2" charset="-79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5A12282-4C0D-4CF9-87DE-B0D2A459BBDD}"/>
              </a:ext>
            </a:extLst>
          </p:cNvPr>
          <p:cNvSpPr txBox="1"/>
          <p:nvPr/>
        </p:nvSpPr>
        <p:spPr>
          <a:xfrm>
            <a:off x="4460513" y="4236736"/>
            <a:ext cx="346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-</a:t>
            </a:r>
            <a:r>
              <a:rPr lang="ko-KR" altLang="en-US" spc="3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주식회사 </a:t>
            </a:r>
            <a:r>
              <a:rPr lang="ko-KR" altLang="en-US" spc="3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지에스씨</a:t>
            </a:r>
            <a:r>
              <a:rPr lang="en-US" spc="3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-</a:t>
            </a:r>
            <a:endParaRPr lang="en-US" spc="3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5A12282-4C0D-4CF9-87DE-B0D2A459BBDD}"/>
              </a:ext>
            </a:extLst>
          </p:cNvPr>
          <p:cNvSpPr txBox="1"/>
          <p:nvPr/>
        </p:nvSpPr>
        <p:spPr>
          <a:xfrm>
            <a:off x="4427864" y="3295904"/>
            <a:ext cx="346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pc="3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AUTOMOTIVE</a:t>
            </a:r>
            <a:endParaRPr lang="en-US" spc="3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4869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21">
            <a:extLst>
              <a:ext uri="{FF2B5EF4-FFF2-40B4-BE49-F238E27FC236}">
                <a16:creationId xmlns="" xmlns:a16="http://schemas.microsoft.com/office/drawing/2014/main" id="{11C6BC59-0060-4CAA-B6FF-16451811D803}"/>
              </a:ext>
            </a:extLst>
          </p:cNvPr>
          <p:cNvSpPr/>
          <p:nvPr/>
        </p:nvSpPr>
        <p:spPr>
          <a:xfrm rot="10800000">
            <a:off x="-2852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703501E0-13B6-46F3-9547-D07448EDBD5E}"/>
              </a:ext>
            </a:extLst>
          </p:cNvPr>
          <p:cNvSpPr/>
          <p:nvPr/>
        </p:nvSpPr>
        <p:spPr>
          <a:xfrm>
            <a:off x="0" y="0"/>
            <a:ext cx="12192000" cy="1453596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6" name="Title 4">
            <a:extLst>
              <a:ext uri="{FF2B5EF4-FFF2-40B4-BE49-F238E27FC236}">
                <a16:creationId xmlns="" xmlns:a16="http://schemas.microsoft.com/office/drawing/2014/main" id="{237B60C3-DE59-47E4-B794-D76C16FF2B81}"/>
              </a:ext>
            </a:extLst>
          </p:cNvPr>
          <p:cNvSpPr txBox="1">
            <a:spLocks/>
          </p:cNvSpPr>
          <p:nvPr/>
        </p:nvSpPr>
        <p:spPr>
          <a:xfrm>
            <a:off x="4320540" y="543594"/>
            <a:ext cx="5090879" cy="910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사업장</a:t>
            </a:r>
            <a:r>
              <a:rPr lang="en-US" altLang="ko-K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_2</a:t>
            </a:r>
            <a:r>
              <a:rPr lang="ko-KR" alt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공장</a:t>
            </a:r>
            <a:r>
              <a:rPr lang="en-US" altLang="ko-K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/</a:t>
            </a:r>
            <a:r>
              <a:rPr lang="ko-KR" altLang="en-US" sz="3200" dirty="0" err="1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남양장착장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FC9D35C8-327D-41A4-A1E5-E361489B938A}"/>
              </a:ext>
            </a:extLst>
          </p:cNvPr>
          <p:cNvSpPr txBox="1"/>
          <p:nvPr/>
        </p:nvSpPr>
        <p:spPr>
          <a:xfrm>
            <a:off x="10856505" y="457859"/>
            <a:ext cx="11249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2022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8" name="Rectangle 11">
            <a:extLst>
              <a:ext uri="{FF2B5EF4-FFF2-40B4-BE49-F238E27FC236}">
                <a16:creationId xmlns="" xmlns:a16="http://schemas.microsoft.com/office/drawing/2014/main" id="{AEAD652A-50BA-4F12-A146-0D8B873197EE}"/>
              </a:ext>
            </a:extLst>
          </p:cNvPr>
          <p:cNvSpPr/>
          <p:nvPr/>
        </p:nvSpPr>
        <p:spPr bwMode="auto">
          <a:xfrm>
            <a:off x="10488322" y="721222"/>
            <a:ext cx="334843" cy="72082"/>
          </a:xfrm>
          <a:prstGeom prst="rect">
            <a:avLst/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612" y="6349999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38776" y="3350988"/>
            <a:ext cx="24090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cap="all" spc="150" dirty="0" smtClean="0">
                <a:solidFill>
                  <a:schemeClr val="tx1">
                    <a:lumMod val="5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2</a:t>
            </a:r>
            <a:r>
              <a:rPr lang="ko-KR" altLang="en-US" cap="all" spc="150" dirty="0" smtClean="0">
                <a:solidFill>
                  <a:schemeClr val="tx1">
                    <a:lumMod val="5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공장</a:t>
            </a:r>
            <a:endParaRPr lang="en-US" altLang="ko-KR" cap="all" spc="150" dirty="0">
              <a:solidFill>
                <a:schemeClr val="tx1">
                  <a:lumMod val="50000"/>
                </a:schemeClr>
              </a:solidFill>
              <a:latin typeface="현대하모니 L" pitchFamily="18" charset="-127"/>
              <a:ea typeface="현대하모니 L" pitchFamily="18" charset="-127"/>
              <a:cs typeface="Open Sans Light" panose="020B0306030504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358C47E-3E2E-4BC6-96B8-1B83F75B5CFB}"/>
              </a:ext>
            </a:extLst>
          </p:cNvPr>
          <p:cNvSpPr txBox="1"/>
          <p:nvPr/>
        </p:nvSpPr>
        <p:spPr>
          <a:xfrm>
            <a:off x="645474" y="3767740"/>
            <a:ext cx="2409009" cy="220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1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경기도 </a:t>
            </a:r>
            <a:r>
              <a:rPr lang="ko-KR" altLang="en-US" sz="11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장안면</a:t>
            </a:r>
            <a:r>
              <a:rPr lang="ko-KR" altLang="en-US" sz="11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 </a:t>
            </a:r>
            <a:r>
              <a:rPr lang="ko-KR" altLang="en-US" sz="11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장안공단로</a:t>
            </a:r>
            <a:r>
              <a:rPr lang="ko-KR" altLang="en-US" sz="11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 </a:t>
            </a:r>
            <a:r>
              <a:rPr lang="en-US" altLang="ko-KR" sz="11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82</a:t>
            </a:r>
            <a:endParaRPr lang="en-US" altLang="ko-KR" sz="1100" dirty="0">
              <a:solidFill>
                <a:schemeClr val="tx1">
                  <a:lumMod val="60000"/>
                  <a:lumOff val="40000"/>
                </a:schemeClr>
              </a:solidFill>
              <a:latin typeface="현대하모니 L" pitchFamily="18" charset="-127"/>
              <a:ea typeface="현대하모니 L" pitchFamily="18" charset="-127"/>
              <a:cs typeface="Open Sans Light" panose="020B0306030504020204" pitchFamily="34" charset="0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="" xmlns:a16="http://schemas.microsoft.com/office/drawing/2014/main" id="{F2FF479E-6F85-4758-B539-A15FD504A5BD}"/>
              </a:ext>
            </a:extLst>
          </p:cNvPr>
          <p:cNvSpPr/>
          <p:nvPr/>
        </p:nvSpPr>
        <p:spPr>
          <a:xfrm>
            <a:off x="1112613" y="4010255"/>
            <a:ext cx="1765826" cy="20314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화성 장착 장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필터 공장</a:t>
            </a:r>
            <a:endParaRPr lang="en-US" sz="1400" dirty="0">
              <a:latin typeface="현대하모니 L" pitchFamily="18" charset="-127"/>
              <a:ea typeface="현대하모니 L" pitchFamily="18" charset="-127"/>
            </a:endParaRPr>
          </a:p>
        </p:txBody>
      </p:sp>
      <p:pic>
        <p:nvPicPr>
          <p:cNvPr id="3" name="그림 개체 틀 2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3" r="19683"/>
          <a:stretch>
            <a:fillRect/>
          </a:stretch>
        </p:blipFill>
        <p:spPr>
          <a:xfrm>
            <a:off x="873181" y="1084855"/>
            <a:ext cx="2019300" cy="2019300"/>
          </a:xfrm>
        </p:spPr>
      </p:pic>
      <p:sp>
        <p:nvSpPr>
          <p:cNvPr id="19" name="object 25"/>
          <p:cNvSpPr/>
          <p:nvPr/>
        </p:nvSpPr>
        <p:spPr>
          <a:xfrm>
            <a:off x="5898432" y="5480691"/>
            <a:ext cx="2232278" cy="984987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20" name="object 26"/>
          <p:cNvSpPr/>
          <p:nvPr/>
        </p:nvSpPr>
        <p:spPr>
          <a:xfrm>
            <a:off x="3405398" y="2164464"/>
            <a:ext cx="3177540" cy="263651"/>
          </a:xfrm>
          <a:prstGeom prst="rect">
            <a:avLst/>
          </a:prstGeom>
          <a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23" name="object 32"/>
          <p:cNvSpPr/>
          <p:nvPr/>
        </p:nvSpPr>
        <p:spPr>
          <a:xfrm>
            <a:off x="8205508" y="5480691"/>
            <a:ext cx="2088260" cy="984987"/>
          </a:xfrm>
          <a:prstGeom prst="rect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현대하모니 L" pitchFamily="18" charset="-127"/>
              <a:ea typeface="현대하모니 L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825466" y="5322678"/>
            <a:ext cx="2495703" cy="1143000"/>
            <a:chOff x="8250112" y="3027892"/>
            <a:chExt cx="3734220" cy="182880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268846" y="3350988"/>
              <a:ext cx="3482691" cy="15057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xmlns="" id="{46709157-B32A-4528-ADEB-2FED4A1ACA88}"/>
                </a:ext>
              </a:extLst>
            </p:cNvPr>
            <p:cNvSpPr/>
            <p:nvPr/>
          </p:nvSpPr>
          <p:spPr>
            <a:xfrm>
              <a:off x="8250112" y="3027892"/>
              <a:ext cx="3734220" cy="418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fontAlgn="ctr">
                <a:defRPr/>
              </a:pPr>
              <a:r>
                <a:rPr lang="ko-KR" altLang="en-US" sz="1100" b="1" kern="0" dirty="0" smtClean="0">
                  <a:solidFill>
                    <a:prstClr val="black"/>
                  </a:solidFill>
                  <a:latin typeface="현대하모니 L" pitchFamily="18" charset="-127"/>
                  <a:ea typeface="현대하모니 L" pitchFamily="18" charset="-127"/>
                </a:rPr>
                <a:t>현대자동차 남양 출하 장 </a:t>
              </a:r>
              <a:r>
                <a:rPr lang="en-US" altLang="ko-KR" sz="1100" b="1" kern="0" dirty="0" smtClean="0">
                  <a:solidFill>
                    <a:prstClr val="black"/>
                  </a:solidFill>
                  <a:latin typeface="현대하모니 L" pitchFamily="18" charset="-127"/>
                  <a:ea typeface="현대하모니 L" pitchFamily="18" charset="-127"/>
                </a:rPr>
                <a:t>(</a:t>
              </a:r>
              <a:r>
                <a:rPr lang="ko-KR" altLang="en-US" sz="1100" b="1" kern="0" dirty="0" smtClean="0">
                  <a:solidFill>
                    <a:prstClr val="black"/>
                  </a:solidFill>
                  <a:latin typeface="현대하모니 L" pitchFamily="18" charset="-127"/>
                  <a:ea typeface="현대하모니 L" pitchFamily="18" charset="-127"/>
                </a:rPr>
                <a:t>남양 장착 장</a:t>
              </a:r>
              <a:r>
                <a:rPr lang="en-US" altLang="ko-KR" sz="1100" b="1" kern="0" dirty="0" smtClean="0">
                  <a:solidFill>
                    <a:prstClr val="black"/>
                  </a:solidFill>
                  <a:latin typeface="현대하모니 L" pitchFamily="18" charset="-127"/>
                  <a:ea typeface="현대하모니 L" pitchFamily="18" charset="-127"/>
                </a:rPr>
                <a:t>)</a:t>
              </a:r>
              <a:r>
                <a:rPr lang="ko-KR" altLang="en-US" sz="1100" b="1" kern="0" dirty="0" smtClean="0">
                  <a:solidFill>
                    <a:prstClr val="black"/>
                  </a:solidFill>
                  <a:latin typeface="현대하모니 L" pitchFamily="18" charset="-127"/>
                  <a:ea typeface="현대하모니 L" pitchFamily="18" charset="-127"/>
                </a:rPr>
                <a:t>  </a:t>
              </a:r>
              <a:endParaRPr lang="en-US" altLang="ko-KR" sz="1100" b="1" kern="0" dirty="0">
                <a:solidFill>
                  <a:prstClr val="black"/>
                </a:solidFill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29" name="타원 28"/>
            <p:cNvSpPr/>
            <p:nvPr/>
          </p:nvSpPr>
          <p:spPr>
            <a:xfrm rot="1153828">
              <a:off x="9043788" y="4044424"/>
              <a:ext cx="2124455" cy="685799"/>
            </a:xfrm>
            <a:prstGeom prst="ellipse">
              <a:avLst/>
            </a:prstGeom>
            <a:noFill/>
            <a:ln>
              <a:solidFill>
                <a:srgbClr val="FFFF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xmlns="" id="{46709157-B32A-4528-ADEB-2FED4A1ACA88}"/>
                </a:ext>
              </a:extLst>
            </p:cNvPr>
            <p:cNvSpPr/>
            <p:nvPr/>
          </p:nvSpPr>
          <p:spPr>
            <a:xfrm>
              <a:off x="8935913" y="3637492"/>
              <a:ext cx="1204176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ctr">
                <a:defRPr/>
              </a:pPr>
              <a:r>
                <a:rPr lang="ko-KR" altLang="en-US" sz="800" b="1" kern="0" dirty="0" smtClean="0">
                  <a:solidFill>
                    <a:srgbClr val="0000FF"/>
                  </a:solidFill>
                  <a:latin typeface="현대하모니 L" pitchFamily="18" charset="-127"/>
                  <a:ea typeface="현대하모니 L" pitchFamily="18" charset="-127"/>
                </a:rPr>
                <a:t>현대자동차 남양 출하 장 </a:t>
              </a:r>
              <a:endParaRPr lang="en-US" altLang="ko-KR" sz="800" b="1" kern="0" dirty="0">
                <a:solidFill>
                  <a:srgbClr val="0000FF"/>
                </a:solidFill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xmlns="" id="{46709157-B32A-4528-ADEB-2FED4A1ACA88}"/>
                </a:ext>
              </a:extLst>
            </p:cNvPr>
            <p:cNvSpPr/>
            <p:nvPr/>
          </p:nvSpPr>
          <p:spPr>
            <a:xfrm>
              <a:off x="9711964" y="4323292"/>
              <a:ext cx="976549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ctr">
                <a:defRPr/>
              </a:pPr>
              <a:r>
                <a:rPr lang="en-US" altLang="ko-KR" sz="800" b="1" kern="0" dirty="0" smtClean="0">
                  <a:solidFill>
                    <a:srgbClr val="0000FF"/>
                  </a:solidFill>
                  <a:latin typeface="현대하모니 L" pitchFamily="18" charset="-127"/>
                  <a:ea typeface="현대하모니 L" pitchFamily="18" charset="-127"/>
                </a:rPr>
                <a:t>GSC</a:t>
              </a:r>
              <a:r>
                <a:rPr lang="ko-KR" altLang="en-US" sz="800" b="1" kern="0" dirty="0" smtClean="0">
                  <a:solidFill>
                    <a:srgbClr val="0000FF"/>
                  </a:solidFill>
                  <a:latin typeface="현대하모니 L" pitchFamily="18" charset="-127"/>
                  <a:ea typeface="현대하모니 L" pitchFamily="18" charset="-127"/>
                </a:rPr>
                <a:t> 남양 장착 장 </a:t>
              </a:r>
              <a:endParaRPr lang="en-US" altLang="ko-KR" sz="800" b="1" kern="0" dirty="0">
                <a:solidFill>
                  <a:srgbClr val="0000FF"/>
                </a:solidFill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170" y="2428115"/>
            <a:ext cx="7264550" cy="411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25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46" grpId="0"/>
      <p:bldP spid="47" grpId="0" animBg="1"/>
      <p:bldP spid="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21">
            <a:extLst>
              <a:ext uri="{FF2B5EF4-FFF2-40B4-BE49-F238E27FC236}">
                <a16:creationId xmlns="" xmlns:a16="http://schemas.microsoft.com/office/drawing/2014/main" id="{11C6BC59-0060-4CAA-B6FF-16451811D803}"/>
              </a:ext>
            </a:extLst>
          </p:cNvPr>
          <p:cNvSpPr/>
          <p:nvPr/>
        </p:nvSpPr>
        <p:spPr>
          <a:xfrm rot="10800000">
            <a:off x="-2852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703501E0-13B6-46F3-9547-D07448EDBD5E}"/>
              </a:ext>
            </a:extLst>
          </p:cNvPr>
          <p:cNvSpPr/>
          <p:nvPr/>
        </p:nvSpPr>
        <p:spPr>
          <a:xfrm>
            <a:off x="0" y="0"/>
            <a:ext cx="12192000" cy="1453596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46" name="Title 4">
            <a:extLst>
              <a:ext uri="{FF2B5EF4-FFF2-40B4-BE49-F238E27FC236}">
                <a16:creationId xmlns="" xmlns:a16="http://schemas.microsoft.com/office/drawing/2014/main" id="{237B60C3-DE59-47E4-B794-D76C16FF2B81}"/>
              </a:ext>
            </a:extLst>
          </p:cNvPr>
          <p:cNvSpPr txBox="1">
            <a:spLocks/>
          </p:cNvSpPr>
          <p:nvPr/>
        </p:nvSpPr>
        <p:spPr>
          <a:xfrm>
            <a:off x="4312920" y="551214"/>
            <a:ext cx="4934597" cy="910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사업장</a:t>
            </a:r>
            <a:r>
              <a:rPr lang="en-US" altLang="ko-K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_DESIGN STUDIO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FC9D35C8-327D-41A4-A1E5-E361489B938A}"/>
              </a:ext>
            </a:extLst>
          </p:cNvPr>
          <p:cNvSpPr txBox="1"/>
          <p:nvPr/>
        </p:nvSpPr>
        <p:spPr>
          <a:xfrm>
            <a:off x="10856505" y="457859"/>
            <a:ext cx="11249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2022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8" name="Rectangle 11">
            <a:extLst>
              <a:ext uri="{FF2B5EF4-FFF2-40B4-BE49-F238E27FC236}">
                <a16:creationId xmlns="" xmlns:a16="http://schemas.microsoft.com/office/drawing/2014/main" id="{AEAD652A-50BA-4F12-A146-0D8B873197EE}"/>
              </a:ext>
            </a:extLst>
          </p:cNvPr>
          <p:cNvSpPr/>
          <p:nvPr/>
        </p:nvSpPr>
        <p:spPr bwMode="auto">
          <a:xfrm>
            <a:off x="10488322" y="721222"/>
            <a:ext cx="334843" cy="72082"/>
          </a:xfrm>
          <a:prstGeom prst="rect">
            <a:avLst/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612" y="6349999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84234" y="3319954"/>
            <a:ext cx="24090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cap="all" spc="150" dirty="0" err="1" smtClean="0">
                <a:solidFill>
                  <a:schemeClr val="tx1">
                    <a:lumMod val="5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R&amp;d</a:t>
            </a:r>
            <a:r>
              <a:rPr lang="en-US" altLang="ko-KR" cap="all" spc="150" dirty="0" smtClean="0">
                <a:solidFill>
                  <a:schemeClr val="tx1">
                    <a:lumMod val="5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 STUDIO</a:t>
            </a:r>
            <a:endParaRPr lang="en-US" altLang="ko-KR" cap="all" spc="150" dirty="0">
              <a:solidFill>
                <a:schemeClr val="tx1">
                  <a:lumMod val="50000"/>
                </a:schemeClr>
              </a:solidFill>
              <a:latin typeface="현대하모니 L" pitchFamily="18" charset="-127"/>
              <a:ea typeface="현대하모니 L" pitchFamily="18" charset="-127"/>
              <a:cs typeface="Open Sans Light" panose="020B0306030504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7E06C28F-526C-4C99-8A46-482EBBE1C1ED}"/>
              </a:ext>
            </a:extLst>
          </p:cNvPr>
          <p:cNvSpPr txBox="1"/>
          <p:nvPr/>
        </p:nvSpPr>
        <p:spPr>
          <a:xfrm>
            <a:off x="676786" y="3736706"/>
            <a:ext cx="2409009" cy="18902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1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경기도 광교</a:t>
            </a:r>
            <a:endParaRPr lang="en-US" altLang="ko-KR" sz="1100" dirty="0">
              <a:solidFill>
                <a:schemeClr val="tx1">
                  <a:lumMod val="60000"/>
                  <a:lumOff val="40000"/>
                </a:schemeClr>
              </a:solidFill>
              <a:latin typeface="현대하모니 L" pitchFamily="18" charset="-127"/>
              <a:ea typeface="현대하모니 L" pitchFamily="18" charset="-127"/>
              <a:cs typeface="Open Sans Light" panose="020B0306030504020204" pitchFamily="34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="" xmlns:a16="http://schemas.microsoft.com/office/drawing/2014/main" id="{F2FF479E-6F85-4758-B539-A15FD504A5BD}"/>
              </a:ext>
            </a:extLst>
          </p:cNvPr>
          <p:cNvSpPr/>
          <p:nvPr/>
        </p:nvSpPr>
        <p:spPr>
          <a:xfrm>
            <a:off x="1126655" y="3956766"/>
            <a:ext cx="1765826" cy="20314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1400" dirty="0" smtClean="0">
                <a:latin typeface="현대하모니 L" pitchFamily="18" charset="-127"/>
                <a:ea typeface="현대하모니 L" pitchFamily="18" charset="-127"/>
              </a:rPr>
              <a:t>R&amp;D </a:t>
            </a:r>
            <a:r>
              <a:rPr lang="ko-KR" altLang="en-US" sz="1400" dirty="0" err="1" smtClean="0">
                <a:latin typeface="현대하모니 L" pitchFamily="18" charset="-127"/>
                <a:ea typeface="현대하모니 L" pitchFamily="18" charset="-127"/>
              </a:rPr>
              <a:t>디자인팀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1400" dirty="0" smtClean="0">
                <a:latin typeface="현대하모니 L" pitchFamily="18" charset="-127"/>
                <a:ea typeface="현대하모니 L" pitchFamily="18" charset="-127"/>
              </a:rPr>
              <a:t>R&amp;D </a:t>
            </a:r>
            <a:r>
              <a:rPr lang="ko-KR" altLang="en-US" sz="1400" dirty="0" err="1" smtClean="0">
                <a:latin typeface="현대하모니 L" pitchFamily="18" charset="-127"/>
                <a:ea typeface="현대하모니 L" pitchFamily="18" charset="-127"/>
              </a:rPr>
              <a:t>설계팀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1400" dirty="0" smtClean="0">
                <a:latin typeface="현대하모니 L" pitchFamily="18" charset="-127"/>
                <a:ea typeface="현대하모니 L" pitchFamily="18" charset="-127"/>
              </a:rPr>
              <a:t>R&amp;D </a:t>
            </a: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원가그룹</a:t>
            </a:r>
            <a:endParaRPr lang="en-US" sz="14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2" name="그림 개체 틀 1"/>
          <p:cNvSpPr>
            <a:spLocks noGrp="1"/>
          </p:cNvSpPr>
          <p:nvPr>
            <p:ph type="pic" sz="quarter" idx="11"/>
          </p:nvPr>
        </p:nvSpPr>
        <p:spPr>
          <a:xfrm>
            <a:off x="879088" y="1070994"/>
            <a:ext cx="2019300" cy="2019300"/>
          </a:xfrm>
        </p:spPr>
      </p:sp>
      <p:pic>
        <p:nvPicPr>
          <p:cNvPr id="19" name="그림 개체 틀 18" descr="기차, 트랙, 눈, 연기이(가) 표시된 사진&#10;&#10;자동 생성된 설명">
            <a:extLst>
              <a:ext uri="{FF2B5EF4-FFF2-40B4-BE49-F238E27FC236}">
                <a16:creationId xmlns="" xmlns:a16="http://schemas.microsoft.com/office/drawing/2014/main" id="{BC187CA2-7D3F-41B4-9C07-B2A38B8B18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3" r="23133"/>
          <a:stretch>
            <a:fillRect/>
          </a:stretch>
        </p:blipFill>
        <p:spPr>
          <a:xfrm>
            <a:off x="879088" y="1093486"/>
            <a:ext cx="2019300" cy="2019300"/>
          </a:xfrm>
          <a:ln w="47625">
            <a:solidFill>
              <a:schemeClr val="bg1"/>
            </a:solidFill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5" t="17140" r="7089" b="10317"/>
          <a:stretch/>
        </p:blipFill>
        <p:spPr>
          <a:xfrm>
            <a:off x="6534246" y="1764132"/>
            <a:ext cx="4348741" cy="195357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6"/>
          <a:srcRect l="32086" t="35505" r="32681" b="21539"/>
          <a:stretch/>
        </p:blipFill>
        <p:spPr>
          <a:xfrm>
            <a:off x="3551013" y="1764132"/>
            <a:ext cx="2848563" cy="19535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E06C28F-526C-4C99-8A46-482EBBE1C1ED}"/>
              </a:ext>
            </a:extLst>
          </p:cNvPr>
          <p:cNvSpPr txBox="1"/>
          <p:nvPr/>
        </p:nvSpPr>
        <p:spPr>
          <a:xfrm>
            <a:off x="3551012" y="3736706"/>
            <a:ext cx="2848563" cy="57560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1200" dirty="0" smtClean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경기도 용인시 </a:t>
            </a:r>
            <a:r>
              <a:rPr lang="ko-KR" altLang="en-US" sz="1200" dirty="0" err="1">
                <a:latin typeface="현대하모니 L" panose="02020603020101020101" pitchFamily="18" charset="-127"/>
                <a:ea typeface="현대하모니 L" panose="02020603020101020101" pitchFamily="18" charset="-127"/>
              </a:rPr>
              <a:t>수지구</a:t>
            </a:r>
            <a:r>
              <a:rPr lang="ko-KR" altLang="en-US" sz="1200" dirty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 </a:t>
            </a:r>
            <a:r>
              <a:rPr lang="en-US" altLang="ko-KR" sz="1200" dirty="0" smtClean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 </a:t>
            </a:r>
            <a:r>
              <a:rPr lang="ko-KR" altLang="en-US" sz="1200" dirty="0" err="1" smtClean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광교중앙로</a:t>
            </a:r>
            <a:r>
              <a:rPr lang="ko-KR" altLang="en-US" sz="1200" dirty="0" smtClean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 </a:t>
            </a:r>
            <a:r>
              <a:rPr lang="en-US" altLang="ko-KR" sz="1200" dirty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338 </a:t>
            </a:r>
            <a:endParaRPr lang="en-US" altLang="ko-KR" sz="1200" dirty="0" smtClean="0"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  <a:p>
            <a:r>
              <a:rPr lang="ko-KR" altLang="en-US" sz="1200" dirty="0" err="1" smtClean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우미뉴브</a:t>
            </a:r>
            <a:r>
              <a:rPr lang="en-US" altLang="ko-KR" sz="1200" dirty="0" smtClean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 S-307 </a:t>
            </a:r>
            <a:r>
              <a:rPr lang="ko-KR" altLang="en-US" sz="1200" dirty="0" smtClean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지식산업센터 내</a:t>
            </a:r>
            <a:endParaRPr lang="ko-KR" altLang="en-US" sz="1200" dirty="0"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  <a:p>
            <a:pPr algn="ctr">
              <a:lnSpc>
                <a:spcPct val="130000"/>
              </a:lnSpc>
            </a:pPr>
            <a:endParaRPr lang="en-US" altLang="ko-KR" sz="1200" dirty="0">
              <a:latin typeface="현대하모니 L" pitchFamily="18" charset="-127"/>
              <a:ea typeface="현대하모니 L" pitchFamily="18" charset="-127"/>
              <a:cs typeface="Open Sans Light" panose="020B0306030504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7E06C28F-526C-4C99-8A46-482EBBE1C1ED}"/>
              </a:ext>
            </a:extLst>
          </p:cNvPr>
          <p:cNvSpPr txBox="1"/>
          <p:nvPr/>
        </p:nvSpPr>
        <p:spPr>
          <a:xfrm>
            <a:off x="6534246" y="3717707"/>
            <a:ext cx="2848563" cy="2062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GSC 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광교 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STUDIO 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입구</a:t>
            </a:r>
            <a:endParaRPr lang="en-US" altLang="ko-KR" sz="1200" dirty="0">
              <a:latin typeface="현대하모니 L" pitchFamily="18" charset="-127"/>
              <a:ea typeface="현대하모니 L" pitchFamily="18" charset="-127"/>
              <a:cs typeface="Open Sans Light" panose="020B0306030504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014" y="4241857"/>
            <a:ext cx="1334940" cy="230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19" y="4241857"/>
            <a:ext cx="1304229" cy="230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3092" y="4241854"/>
            <a:ext cx="1279944" cy="230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51" y="4241855"/>
            <a:ext cx="1304854" cy="230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0892" y="4242643"/>
            <a:ext cx="1283079" cy="2303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6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46" grpId="0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개체 틀 6" descr="실외, 물, 대형, 건물이(가) 표시된 사진&#10;&#10;자동 생성된 설명">
            <a:extLst>
              <a:ext uri="{FF2B5EF4-FFF2-40B4-BE49-F238E27FC236}">
                <a16:creationId xmlns="" xmlns:a16="http://schemas.microsoft.com/office/drawing/2014/main" id="{C9AC00F7-98B0-4739-95C1-AC7453F5E0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8" b="39038"/>
          <a:stretch>
            <a:fillRect/>
          </a:stretch>
        </p:blipFill>
        <p:spPr>
          <a:xfrm>
            <a:off x="0" y="1"/>
            <a:ext cx="12192000" cy="1266991"/>
          </a:xfrm>
        </p:spPr>
      </p:pic>
      <p:sp>
        <p:nvSpPr>
          <p:cNvPr id="50" name="Rectangle 26">
            <a:extLst>
              <a:ext uri="{FF2B5EF4-FFF2-40B4-BE49-F238E27FC236}">
                <a16:creationId xmlns="" xmlns:a16="http://schemas.microsoft.com/office/drawing/2014/main" id="{91D2D69C-F89F-4C26-B828-FA4C91AE60FE}"/>
              </a:ext>
            </a:extLst>
          </p:cNvPr>
          <p:cNvSpPr/>
          <p:nvPr/>
        </p:nvSpPr>
        <p:spPr>
          <a:xfrm>
            <a:off x="-1" y="-3935"/>
            <a:ext cx="12188952" cy="1270927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56" name="Group 67">
            <a:extLst>
              <a:ext uri="{FF2B5EF4-FFF2-40B4-BE49-F238E27FC236}">
                <a16:creationId xmlns="" xmlns:a16="http://schemas.microsoft.com/office/drawing/2014/main" id="{637B1EB3-3471-480F-A491-F415B32D2618}"/>
              </a:ext>
            </a:extLst>
          </p:cNvPr>
          <p:cNvGrpSpPr/>
          <p:nvPr/>
        </p:nvGrpSpPr>
        <p:grpSpPr>
          <a:xfrm>
            <a:off x="0" y="4113886"/>
            <a:ext cx="12188825" cy="2744114"/>
            <a:chOff x="0" y="4113886"/>
            <a:chExt cx="12188825" cy="2744114"/>
          </a:xfrm>
          <a:solidFill>
            <a:schemeClr val="bg1">
              <a:lumMod val="85000"/>
            </a:schemeClr>
          </a:solidFill>
        </p:grpSpPr>
        <p:sp>
          <p:nvSpPr>
            <p:cNvPr id="57" name="Freeform 13">
              <a:extLst>
                <a:ext uri="{FF2B5EF4-FFF2-40B4-BE49-F238E27FC236}">
                  <a16:creationId xmlns="" xmlns:a16="http://schemas.microsoft.com/office/drawing/2014/main" id="{8ADC05A7-5E80-4C51-B0B6-087F4CA4C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1327" y="5375511"/>
              <a:ext cx="2027498" cy="1482489"/>
            </a:xfrm>
            <a:custGeom>
              <a:avLst/>
              <a:gdLst>
                <a:gd name="T0" fmla="*/ 1230 w 1276"/>
                <a:gd name="T1" fmla="*/ 748 h 933"/>
                <a:gd name="T2" fmla="*/ 1221 w 1276"/>
                <a:gd name="T3" fmla="*/ 748 h 933"/>
                <a:gd name="T4" fmla="*/ 1206 w 1276"/>
                <a:gd name="T5" fmla="*/ 748 h 933"/>
                <a:gd name="T6" fmla="*/ 1211 w 1276"/>
                <a:gd name="T7" fmla="*/ 216 h 933"/>
                <a:gd name="T8" fmla="*/ 1218 w 1276"/>
                <a:gd name="T9" fmla="*/ 216 h 933"/>
                <a:gd name="T10" fmla="*/ 1221 w 1276"/>
                <a:gd name="T11" fmla="*/ 214 h 933"/>
                <a:gd name="T12" fmla="*/ 1218 w 1276"/>
                <a:gd name="T13" fmla="*/ 185 h 933"/>
                <a:gd name="T14" fmla="*/ 1206 w 1276"/>
                <a:gd name="T15" fmla="*/ 182 h 933"/>
                <a:gd name="T16" fmla="*/ 1192 w 1276"/>
                <a:gd name="T17" fmla="*/ 180 h 933"/>
                <a:gd name="T18" fmla="*/ 1182 w 1276"/>
                <a:gd name="T19" fmla="*/ 0 h 933"/>
                <a:gd name="T20" fmla="*/ 1172 w 1276"/>
                <a:gd name="T21" fmla="*/ 180 h 933"/>
                <a:gd name="T22" fmla="*/ 1158 w 1276"/>
                <a:gd name="T23" fmla="*/ 180 h 933"/>
                <a:gd name="T24" fmla="*/ 1143 w 1276"/>
                <a:gd name="T25" fmla="*/ 182 h 933"/>
                <a:gd name="T26" fmla="*/ 1141 w 1276"/>
                <a:gd name="T27" fmla="*/ 212 h 933"/>
                <a:gd name="T28" fmla="*/ 1143 w 1276"/>
                <a:gd name="T29" fmla="*/ 214 h 933"/>
                <a:gd name="T30" fmla="*/ 1151 w 1276"/>
                <a:gd name="T31" fmla="*/ 214 h 933"/>
                <a:gd name="T32" fmla="*/ 1071 w 1276"/>
                <a:gd name="T33" fmla="*/ 659 h 933"/>
                <a:gd name="T34" fmla="*/ 659 w 1276"/>
                <a:gd name="T35" fmla="*/ 496 h 933"/>
                <a:gd name="T36" fmla="*/ 666 w 1276"/>
                <a:gd name="T37" fmla="*/ 491 h 933"/>
                <a:gd name="T38" fmla="*/ 611 w 1276"/>
                <a:gd name="T39" fmla="*/ 430 h 933"/>
                <a:gd name="T40" fmla="*/ 620 w 1276"/>
                <a:gd name="T41" fmla="*/ 425 h 933"/>
                <a:gd name="T42" fmla="*/ 606 w 1276"/>
                <a:gd name="T43" fmla="*/ 420 h 933"/>
                <a:gd name="T44" fmla="*/ 608 w 1276"/>
                <a:gd name="T45" fmla="*/ 406 h 933"/>
                <a:gd name="T46" fmla="*/ 606 w 1276"/>
                <a:gd name="T47" fmla="*/ 389 h 933"/>
                <a:gd name="T48" fmla="*/ 594 w 1276"/>
                <a:gd name="T49" fmla="*/ 379 h 933"/>
                <a:gd name="T50" fmla="*/ 586 w 1276"/>
                <a:gd name="T51" fmla="*/ 377 h 933"/>
                <a:gd name="T52" fmla="*/ 569 w 1276"/>
                <a:gd name="T53" fmla="*/ 377 h 933"/>
                <a:gd name="T54" fmla="*/ 562 w 1276"/>
                <a:gd name="T55" fmla="*/ 379 h 933"/>
                <a:gd name="T56" fmla="*/ 552 w 1276"/>
                <a:gd name="T57" fmla="*/ 391 h 933"/>
                <a:gd name="T58" fmla="*/ 548 w 1276"/>
                <a:gd name="T59" fmla="*/ 399 h 933"/>
                <a:gd name="T60" fmla="*/ 548 w 1276"/>
                <a:gd name="T61" fmla="*/ 413 h 933"/>
                <a:gd name="T62" fmla="*/ 552 w 1276"/>
                <a:gd name="T63" fmla="*/ 423 h 933"/>
                <a:gd name="T64" fmla="*/ 538 w 1276"/>
                <a:gd name="T65" fmla="*/ 425 h 933"/>
                <a:gd name="T66" fmla="*/ 548 w 1276"/>
                <a:gd name="T67" fmla="*/ 430 h 933"/>
                <a:gd name="T68" fmla="*/ 519 w 1276"/>
                <a:gd name="T69" fmla="*/ 491 h 933"/>
                <a:gd name="T70" fmla="*/ 412 w 1276"/>
                <a:gd name="T71" fmla="*/ 491 h 933"/>
                <a:gd name="T72" fmla="*/ 402 w 1276"/>
                <a:gd name="T73" fmla="*/ 491 h 933"/>
                <a:gd name="T74" fmla="*/ 359 w 1276"/>
                <a:gd name="T75" fmla="*/ 464 h 933"/>
                <a:gd name="T76" fmla="*/ 366 w 1276"/>
                <a:gd name="T77" fmla="*/ 459 h 933"/>
                <a:gd name="T78" fmla="*/ 204 w 1276"/>
                <a:gd name="T79" fmla="*/ 447 h 933"/>
                <a:gd name="T80" fmla="*/ 194 w 1276"/>
                <a:gd name="T81" fmla="*/ 416 h 933"/>
                <a:gd name="T82" fmla="*/ 177 w 1276"/>
                <a:gd name="T83" fmla="*/ 391 h 933"/>
                <a:gd name="T84" fmla="*/ 155 w 1276"/>
                <a:gd name="T85" fmla="*/ 369 h 933"/>
                <a:gd name="T86" fmla="*/ 141 w 1276"/>
                <a:gd name="T87" fmla="*/ 360 h 933"/>
                <a:gd name="T88" fmla="*/ 114 w 1276"/>
                <a:gd name="T89" fmla="*/ 350 h 933"/>
                <a:gd name="T90" fmla="*/ 112 w 1276"/>
                <a:gd name="T91" fmla="*/ 348 h 933"/>
                <a:gd name="T92" fmla="*/ 97 w 1276"/>
                <a:gd name="T93" fmla="*/ 345 h 933"/>
                <a:gd name="T94" fmla="*/ 92 w 1276"/>
                <a:gd name="T95" fmla="*/ 345 h 933"/>
                <a:gd name="T96" fmla="*/ 88 w 1276"/>
                <a:gd name="T97" fmla="*/ 345 h 933"/>
                <a:gd name="T98" fmla="*/ 78 w 1276"/>
                <a:gd name="T99" fmla="*/ 263 h 933"/>
                <a:gd name="T100" fmla="*/ 73 w 1276"/>
                <a:gd name="T101" fmla="*/ 345 h 933"/>
                <a:gd name="T102" fmla="*/ 68 w 1276"/>
                <a:gd name="T103" fmla="*/ 345 h 933"/>
                <a:gd name="T104" fmla="*/ 51 w 1276"/>
                <a:gd name="T105" fmla="*/ 348 h 933"/>
                <a:gd name="T106" fmla="*/ 51 w 1276"/>
                <a:gd name="T107" fmla="*/ 348 h 933"/>
                <a:gd name="T108" fmla="*/ 37 w 1276"/>
                <a:gd name="T109" fmla="*/ 355 h 933"/>
                <a:gd name="T110" fmla="*/ 22 w 1276"/>
                <a:gd name="T111" fmla="*/ 360 h 933"/>
                <a:gd name="T112" fmla="*/ 0 w 1276"/>
                <a:gd name="T113" fmla="*/ 374 h 933"/>
                <a:gd name="T114" fmla="*/ 1276 w 1276"/>
                <a:gd name="T115" fmla="*/ 933 h 933"/>
                <a:gd name="T116" fmla="*/ 1233 w 1276"/>
                <a:gd name="T117" fmla="*/ 739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76" h="933">
                  <a:moveTo>
                    <a:pt x="1233" y="746"/>
                  </a:moveTo>
                  <a:lnTo>
                    <a:pt x="1230" y="748"/>
                  </a:lnTo>
                  <a:lnTo>
                    <a:pt x="1228" y="748"/>
                  </a:lnTo>
                  <a:lnTo>
                    <a:pt x="1221" y="748"/>
                  </a:lnTo>
                  <a:lnTo>
                    <a:pt x="1216" y="748"/>
                  </a:lnTo>
                  <a:lnTo>
                    <a:pt x="1206" y="748"/>
                  </a:lnTo>
                  <a:lnTo>
                    <a:pt x="1206" y="741"/>
                  </a:lnTo>
                  <a:lnTo>
                    <a:pt x="1211" y="216"/>
                  </a:lnTo>
                  <a:lnTo>
                    <a:pt x="1213" y="216"/>
                  </a:lnTo>
                  <a:lnTo>
                    <a:pt x="1218" y="216"/>
                  </a:lnTo>
                  <a:lnTo>
                    <a:pt x="1221" y="214"/>
                  </a:lnTo>
                  <a:lnTo>
                    <a:pt x="1221" y="214"/>
                  </a:lnTo>
                  <a:lnTo>
                    <a:pt x="1221" y="185"/>
                  </a:lnTo>
                  <a:lnTo>
                    <a:pt x="1218" y="185"/>
                  </a:lnTo>
                  <a:lnTo>
                    <a:pt x="1213" y="182"/>
                  </a:lnTo>
                  <a:lnTo>
                    <a:pt x="1206" y="182"/>
                  </a:lnTo>
                  <a:lnTo>
                    <a:pt x="1197" y="180"/>
                  </a:lnTo>
                  <a:lnTo>
                    <a:pt x="1192" y="180"/>
                  </a:lnTo>
                  <a:lnTo>
                    <a:pt x="1192" y="93"/>
                  </a:lnTo>
                  <a:lnTo>
                    <a:pt x="1182" y="0"/>
                  </a:lnTo>
                  <a:lnTo>
                    <a:pt x="1175" y="90"/>
                  </a:lnTo>
                  <a:lnTo>
                    <a:pt x="1172" y="180"/>
                  </a:lnTo>
                  <a:lnTo>
                    <a:pt x="1165" y="180"/>
                  </a:lnTo>
                  <a:lnTo>
                    <a:pt x="1158" y="180"/>
                  </a:lnTo>
                  <a:lnTo>
                    <a:pt x="1151" y="180"/>
                  </a:lnTo>
                  <a:lnTo>
                    <a:pt x="1143" y="182"/>
                  </a:lnTo>
                  <a:lnTo>
                    <a:pt x="1141" y="182"/>
                  </a:lnTo>
                  <a:lnTo>
                    <a:pt x="1141" y="212"/>
                  </a:lnTo>
                  <a:lnTo>
                    <a:pt x="1141" y="212"/>
                  </a:lnTo>
                  <a:lnTo>
                    <a:pt x="1143" y="214"/>
                  </a:lnTo>
                  <a:lnTo>
                    <a:pt x="1148" y="214"/>
                  </a:lnTo>
                  <a:lnTo>
                    <a:pt x="1151" y="214"/>
                  </a:lnTo>
                  <a:lnTo>
                    <a:pt x="1146" y="714"/>
                  </a:lnTo>
                  <a:lnTo>
                    <a:pt x="1071" y="659"/>
                  </a:lnTo>
                  <a:lnTo>
                    <a:pt x="661" y="651"/>
                  </a:lnTo>
                  <a:lnTo>
                    <a:pt x="659" y="496"/>
                  </a:lnTo>
                  <a:lnTo>
                    <a:pt x="666" y="496"/>
                  </a:lnTo>
                  <a:lnTo>
                    <a:pt x="666" y="491"/>
                  </a:lnTo>
                  <a:lnTo>
                    <a:pt x="611" y="491"/>
                  </a:lnTo>
                  <a:lnTo>
                    <a:pt x="611" y="430"/>
                  </a:lnTo>
                  <a:lnTo>
                    <a:pt x="620" y="428"/>
                  </a:lnTo>
                  <a:lnTo>
                    <a:pt x="620" y="425"/>
                  </a:lnTo>
                  <a:lnTo>
                    <a:pt x="603" y="423"/>
                  </a:lnTo>
                  <a:lnTo>
                    <a:pt x="606" y="420"/>
                  </a:lnTo>
                  <a:lnTo>
                    <a:pt x="608" y="413"/>
                  </a:lnTo>
                  <a:lnTo>
                    <a:pt x="608" y="406"/>
                  </a:lnTo>
                  <a:lnTo>
                    <a:pt x="608" y="399"/>
                  </a:lnTo>
                  <a:lnTo>
                    <a:pt x="606" y="389"/>
                  </a:lnTo>
                  <a:lnTo>
                    <a:pt x="601" y="384"/>
                  </a:lnTo>
                  <a:lnTo>
                    <a:pt x="594" y="379"/>
                  </a:lnTo>
                  <a:lnTo>
                    <a:pt x="586" y="377"/>
                  </a:lnTo>
                  <a:lnTo>
                    <a:pt x="586" y="377"/>
                  </a:lnTo>
                  <a:lnTo>
                    <a:pt x="577" y="374"/>
                  </a:lnTo>
                  <a:lnTo>
                    <a:pt x="569" y="377"/>
                  </a:lnTo>
                  <a:lnTo>
                    <a:pt x="569" y="377"/>
                  </a:lnTo>
                  <a:lnTo>
                    <a:pt x="562" y="379"/>
                  </a:lnTo>
                  <a:lnTo>
                    <a:pt x="557" y="384"/>
                  </a:lnTo>
                  <a:lnTo>
                    <a:pt x="552" y="391"/>
                  </a:lnTo>
                  <a:lnTo>
                    <a:pt x="548" y="399"/>
                  </a:lnTo>
                  <a:lnTo>
                    <a:pt x="548" y="399"/>
                  </a:lnTo>
                  <a:lnTo>
                    <a:pt x="548" y="406"/>
                  </a:lnTo>
                  <a:lnTo>
                    <a:pt x="548" y="413"/>
                  </a:lnTo>
                  <a:lnTo>
                    <a:pt x="552" y="420"/>
                  </a:lnTo>
                  <a:lnTo>
                    <a:pt x="552" y="423"/>
                  </a:lnTo>
                  <a:lnTo>
                    <a:pt x="552" y="423"/>
                  </a:lnTo>
                  <a:lnTo>
                    <a:pt x="538" y="425"/>
                  </a:lnTo>
                  <a:lnTo>
                    <a:pt x="538" y="430"/>
                  </a:lnTo>
                  <a:lnTo>
                    <a:pt x="548" y="430"/>
                  </a:lnTo>
                  <a:lnTo>
                    <a:pt x="550" y="491"/>
                  </a:lnTo>
                  <a:lnTo>
                    <a:pt x="519" y="491"/>
                  </a:lnTo>
                  <a:lnTo>
                    <a:pt x="509" y="491"/>
                  </a:lnTo>
                  <a:lnTo>
                    <a:pt x="412" y="491"/>
                  </a:lnTo>
                  <a:lnTo>
                    <a:pt x="412" y="491"/>
                  </a:lnTo>
                  <a:lnTo>
                    <a:pt x="402" y="491"/>
                  </a:lnTo>
                  <a:lnTo>
                    <a:pt x="359" y="491"/>
                  </a:lnTo>
                  <a:lnTo>
                    <a:pt x="359" y="464"/>
                  </a:lnTo>
                  <a:lnTo>
                    <a:pt x="366" y="464"/>
                  </a:lnTo>
                  <a:lnTo>
                    <a:pt x="366" y="459"/>
                  </a:lnTo>
                  <a:lnTo>
                    <a:pt x="206" y="459"/>
                  </a:lnTo>
                  <a:lnTo>
                    <a:pt x="204" y="447"/>
                  </a:lnTo>
                  <a:lnTo>
                    <a:pt x="201" y="430"/>
                  </a:lnTo>
                  <a:lnTo>
                    <a:pt x="194" y="416"/>
                  </a:lnTo>
                  <a:lnTo>
                    <a:pt x="187" y="403"/>
                  </a:lnTo>
                  <a:lnTo>
                    <a:pt x="177" y="391"/>
                  </a:lnTo>
                  <a:lnTo>
                    <a:pt x="167" y="379"/>
                  </a:lnTo>
                  <a:lnTo>
                    <a:pt x="155" y="369"/>
                  </a:lnTo>
                  <a:lnTo>
                    <a:pt x="141" y="362"/>
                  </a:lnTo>
                  <a:lnTo>
                    <a:pt x="141" y="360"/>
                  </a:lnTo>
                  <a:lnTo>
                    <a:pt x="126" y="355"/>
                  </a:lnTo>
                  <a:lnTo>
                    <a:pt x="114" y="350"/>
                  </a:lnTo>
                  <a:lnTo>
                    <a:pt x="114" y="348"/>
                  </a:lnTo>
                  <a:lnTo>
                    <a:pt x="112" y="348"/>
                  </a:lnTo>
                  <a:lnTo>
                    <a:pt x="112" y="348"/>
                  </a:lnTo>
                  <a:lnTo>
                    <a:pt x="97" y="345"/>
                  </a:lnTo>
                  <a:lnTo>
                    <a:pt x="95" y="345"/>
                  </a:lnTo>
                  <a:lnTo>
                    <a:pt x="92" y="345"/>
                  </a:lnTo>
                  <a:lnTo>
                    <a:pt x="90" y="345"/>
                  </a:lnTo>
                  <a:lnTo>
                    <a:pt x="88" y="345"/>
                  </a:lnTo>
                  <a:lnTo>
                    <a:pt x="90" y="263"/>
                  </a:lnTo>
                  <a:lnTo>
                    <a:pt x="78" y="263"/>
                  </a:lnTo>
                  <a:lnTo>
                    <a:pt x="75" y="345"/>
                  </a:lnTo>
                  <a:lnTo>
                    <a:pt x="73" y="345"/>
                  </a:lnTo>
                  <a:lnTo>
                    <a:pt x="71" y="345"/>
                  </a:lnTo>
                  <a:lnTo>
                    <a:pt x="68" y="345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50"/>
                  </a:lnTo>
                  <a:lnTo>
                    <a:pt x="37" y="355"/>
                  </a:lnTo>
                  <a:lnTo>
                    <a:pt x="22" y="360"/>
                  </a:lnTo>
                  <a:lnTo>
                    <a:pt x="22" y="360"/>
                  </a:lnTo>
                  <a:lnTo>
                    <a:pt x="8" y="369"/>
                  </a:lnTo>
                  <a:lnTo>
                    <a:pt x="0" y="374"/>
                  </a:lnTo>
                  <a:lnTo>
                    <a:pt x="0" y="933"/>
                  </a:lnTo>
                  <a:lnTo>
                    <a:pt x="1276" y="933"/>
                  </a:lnTo>
                  <a:lnTo>
                    <a:pt x="1276" y="739"/>
                  </a:lnTo>
                  <a:lnTo>
                    <a:pt x="1233" y="739"/>
                  </a:lnTo>
                  <a:lnTo>
                    <a:pt x="1233" y="7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14">
              <a:extLst>
                <a:ext uri="{FF2B5EF4-FFF2-40B4-BE49-F238E27FC236}">
                  <a16:creationId xmlns="" xmlns:a16="http://schemas.microsoft.com/office/drawing/2014/main" id="{20704EEC-462D-48C1-9AD0-0533EF9848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5883" y="4353817"/>
              <a:ext cx="2035444" cy="2504183"/>
            </a:xfrm>
            <a:custGeom>
              <a:avLst/>
              <a:gdLst>
                <a:gd name="T0" fmla="*/ 1247 w 1281"/>
                <a:gd name="T1" fmla="*/ 1059 h 1576"/>
                <a:gd name="T2" fmla="*/ 1063 w 1281"/>
                <a:gd name="T3" fmla="*/ 1107 h 1576"/>
                <a:gd name="T4" fmla="*/ 1010 w 1281"/>
                <a:gd name="T5" fmla="*/ 634 h 1576"/>
                <a:gd name="T6" fmla="*/ 879 w 1281"/>
                <a:gd name="T7" fmla="*/ 801 h 1576"/>
                <a:gd name="T8" fmla="*/ 831 w 1281"/>
                <a:gd name="T9" fmla="*/ 306 h 1576"/>
                <a:gd name="T10" fmla="*/ 882 w 1281"/>
                <a:gd name="T11" fmla="*/ 296 h 1576"/>
                <a:gd name="T12" fmla="*/ 882 w 1281"/>
                <a:gd name="T13" fmla="*/ 264 h 1576"/>
                <a:gd name="T14" fmla="*/ 884 w 1281"/>
                <a:gd name="T15" fmla="*/ 245 h 1576"/>
                <a:gd name="T16" fmla="*/ 879 w 1281"/>
                <a:gd name="T17" fmla="*/ 89 h 1576"/>
                <a:gd name="T18" fmla="*/ 877 w 1281"/>
                <a:gd name="T19" fmla="*/ 143 h 1576"/>
                <a:gd name="T20" fmla="*/ 795 w 1281"/>
                <a:gd name="T21" fmla="*/ 111 h 1576"/>
                <a:gd name="T22" fmla="*/ 790 w 1281"/>
                <a:gd name="T23" fmla="*/ 145 h 1576"/>
                <a:gd name="T24" fmla="*/ 710 w 1281"/>
                <a:gd name="T25" fmla="*/ 114 h 1576"/>
                <a:gd name="T26" fmla="*/ 703 w 1281"/>
                <a:gd name="T27" fmla="*/ 89 h 1576"/>
                <a:gd name="T28" fmla="*/ 623 w 1281"/>
                <a:gd name="T29" fmla="*/ 153 h 1576"/>
                <a:gd name="T30" fmla="*/ 615 w 1281"/>
                <a:gd name="T31" fmla="*/ 153 h 1576"/>
                <a:gd name="T32" fmla="*/ 615 w 1281"/>
                <a:gd name="T33" fmla="*/ 89 h 1576"/>
                <a:gd name="T34" fmla="*/ 536 w 1281"/>
                <a:gd name="T35" fmla="*/ 153 h 1576"/>
                <a:gd name="T36" fmla="*/ 528 w 1281"/>
                <a:gd name="T37" fmla="*/ 153 h 1576"/>
                <a:gd name="T38" fmla="*/ 526 w 1281"/>
                <a:gd name="T39" fmla="*/ 0 h 1576"/>
                <a:gd name="T40" fmla="*/ 521 w 1281"/>
                <a:gd name="T41" fmla="*/ 145 h 1576"/>
                <a:gd name="T42" fmla="*/ 499 w 1281"/>
                <a:gd name="T43" fmla="*/ 189 h 1576"/>
                <a:gd name="T44" fmla="*/ 468 w 1281"/>
                <a:gd name="T45" fmla="*/ 191 h 1576"/>
                <a:gd name="T46" fmla="*/ 448 w 1281"/>
                <a:gd name="T47" fmla="*/ 191 h 1576"/>
                <a:gd name="T48" fmla="*/ 429 w 1281"/>
                <a:gd name="T49" fmla="*/ 194 h 1576"/>
                <a:gd name="T50" fmla="*/ 412 w 1281"/>
                <a:gd name="T51" fmla="*/ 196 h 1576"/>
                <a:gd name="T52" fmla="*/ 395 w 1281"/>
                <a:gd name="T53" fmla="*/ 199 h 1576"/>
                <a:gd name="T54" fmla="*/ 366 w 1281"/>
                <a:gd name="T55" fmla="*/ 206 h 1576"/>
                <a:gd name="T56" fmla="*/ 354 w 1281"/>
                <a:gd name="T57" fmla="*/ 208 h 1576"/>
                <a:gd name="T58" fmla="*/ 347 w 1281"/>
                <a:gd name="T59" fmla="*/ 213 h 1576"/>
                <a:gd name="T60" fmla="*/ 342 w 1281"/>
                <a:gd name="T61" fmla="*/ 216 h 1576"/>
                <a:gd name="T62" fmla="*/ 342 w 1281"/>
                <a:gd name="T63" fmla="*/ 216 h 1576"/>
                <a:gd name="T64" fmla="*/ 337 w 1281"/>
                <a:gd name="T65" fmla="*/ 221 h 1576"/>
                <a:gd name="T66" fmla="*/ 339 w 1281"/>
                <a:gd name="T67" fmla="*/ 228 h 1576"/>
                <a:gd name="T68" fmla="*/ 337 w 1281"/>
                <a:gd name="T69" fmla="*/ 223 h 1576"/>
                <a:gd name="T70" fmla="*/ 337 w 1281"/>
                <a:gd name="T71" fmla="*/ 228 h 1576"/>
                <a:gd name="T72" fmla="*/ 339 w 1281"/>
                <a:gd name="T73" fmla="*/ 230 h 1576"/>
                <a:gd name="T74" fmla="*/ 342 w 1281"/>
                <a:gd name="T75" fmla="*/ 233 h 1576"/>
                <a:gd name="T76" fmla="*/ 344 w 1281"/>
                <a:gd name="T77" fmla="*/ 238 h 1576"/>
                <a:gd name="T78" fmla="*/ 352 w 1281"/>
                <a:gd name="T79" fmla="*/ 240 h 1576"/>
                <a:gd name="T80" fmla="*/ 359 w 1281"/>
                <a:gd name="T81" fmla="*/ 242 h 1576"/>
                <a:gd name="T82" fmla="*/ 368 w 1281"/>
                <a:gd name="T83" fmla="*/ 245 h 1576"/>
                <a:gd name="T84" fmla="*/ 378 w 1281"/>
                <a:gd name="T85" fmla="*/ 247 h 1576"/>
                <a:gd name="T86" fmla="*/ 390 w 1281"/>
                <a:gd name="T87" fmla="*/ 250 h 1576"/>
                <a:gd name="T88" fmla="*/ 400 w 1281"/>
                <a:gd name="T89" fmla="*/ 252 h 1576"/>
                <a:gd name="T90" fmla="*/ 402 w 1281"/>
                <a:gd name="T91" fmla="*/ 310 h 1576"/>
                <a:gd name="T92" fmla="*/ 402 w 1281"/>
                <a:gd name="T93" fmla="*/ 371 h 1576"/>
                <a:gd name="T94" fmla="*/ 402 w 1281"/>
                <a:gd name="T95" fmla="*/ 400 h 1576"/>
                <a:gd name="T96" fmla="*/ 400 w 1281"/>
                <a:gd name="T97" fmla="*/ 1260 h 1576"/>
                <a:gd name="T98" fmla="*/ 90 w 1281"/>
                <a:gd name="T99" fmla="*/ 383 h 1576"/>
                <a:gd name="T100" fmla="*/ 10 w 1281"/>
                <a:gd name="T101" fmla="*/ 1224 h 1576"/>
                <a:gd name="T102" fmla="*/ 1281 w 1281"/>
                <a:gd name="T103" fmla="*/ 1576 h 1576"/>
                <a:gd name="T104" fmla="*/ 352 w 1281"/>
                <a:gd name="T105" fmla="*/ 228 h 1576"/>
                <a:gd name="T106" fmla="*/ 342 w 1281"/>
                <a:gd name="T107" fmla="*/ 225 h 1576"/>
                <a:gd name="T108" fmla="*/ 342 w 1281"/>
                <a:gd name="T109" fmla="*/ 228 h 1576"/>
                <a:gd name="T110" fmla="*/ 410 w 1281"/>
                <a:gd name="T111" fmla="*/ 199 h 1576"/>
                <a:gd name="T112" fmla="*/ 412 w 1281"/>
                <a:gd name="T113" fmla="*/ 206 h 1576"/>
                <a:gd name="T114" fmla="*/ 419 w 1281"/>
                <a:gd name="T115" fmla="*/ 211 h 1576"/>
                <a:gd name="T116" fmla="*/ 427 w 1281"/>
                <a:gd name="T117" fmla="*/ 196 h 1576"/>
                <a:gd name="T118" fmla="*/ 429 w 1281"/>
                <a:gd name="T119" fmla="*/ 204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1" h="1576">
                  <a:moveTo>
                    <a:pt x="1281" y="1017"/>
                  </a:moveTo>
                  <a:lnTo>
                    <a:pt x="1277" y="1022"/>
                  </a:lnTo>
                  <a:lnTo>
                    <a:pt x="1264" y="1032"/>
                  </a:lnTo>
                  <a:lnTo>
                    <a:pt x="1255" y="1044"/>
                  </a:lnTo>
                  <a:lnTo>
                    <a:pt x="1247" y="1059"/>
                  </a:lnTo>
                  <a:lnTo>
                    <a:pt x="1240" y="1073"/>
                  </a:lnTo>
                  <a:lnTo>
                    <a:pt x="1235" y="1090"/>
                  </a:lnTo>
                  <a:lnTo>
                    <a:pt x="1235" y="1102"/>
                  </a:lnTo>
                  <a:lnTo>
                    <a:pt x="1063" y="1102"/>
                  </a:lnTo>
                  <a:lnTo>
                    <a:pt x="1063" y="1107"/>
                  </a:lnTo>
                  <a:lnTo>
                    <a:pt x="1071" y="1107"/>
                  </a:lnTo>
                  <a:lnTo>
                    <a:pt x="1071" y="1134"/>
                  </a:lnTo>
                  <a:lnTo>
                    <a:pt x="1051" y="1134"/>
                  </a:lnTo>
                  <a:lnTo>
                    <a:pt x="1051" y="634"/>
                  </a:lnTo>
                  <a:lnTo>
                    <a:pt x="1010" y="634"/>
                  </a:lnTo>
                  <a:lnTo>
                    <a:pt x="1010" y="602"/>
                  </a:lnTo>
                  <a:lnTo>
                    <a:pt x="925" y="602"/>
                  </a:lnTo>
                  <a:lnTo>
                    <a:pt x="925" y="634"/>
                  </a:lnTo>
                  <a:lnTo>
                    <a:pt x="879" y="634"/>
                  </a:lnTo>
                  <a:lnTo>
                    <a:pt x="879" y="801"/>
                  </a:lnTo>
                  <a:lnTo>
                    <a:pt x="848" y="801"/>
                  </a:lnTo>
                  <a:lnTo>
                    <a:pt x="848" y="825"/>
                  </a:lnTo>
                  <a:lnTo>
                    <a:pt x="831" y="825"/>
                  </a:lnTo>
                  <a:lnTo>
                    <a:pt x="831" y="495"/>
                  </a:lnTo>
                  <a:lnTo>
                    <a:pt x="831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82" y="306"/>
                  </a:lnTo>
                  <a:lnTo>
                    <a:pt x="882" y="296"/>
                  </a:lnTo>
                  <a:lnTo>
                    <a:pt x="884" y="296"/>
                  </a:lnTo>
                  <a:lnTo>
                    <a:pt x="887" y="289"/>
                  </a:lnTo>
                  <a:lnTo>
                    <a:pt x="887" y="281"/>
                  </a:lnTo>
                  <a:lnTo>
                    <a:pt x="882" y="281"/>
                  </a:lnTo>
                  <a:lnTo>
                    <a:pt x="882" y="264"/>
                  </a:lnTo>
                  <a:lnTo>
                    <a:pt x="884" y="264"/>
                  </a:lnTo>
                  <a:lnTo>
                    <a:pt x="884" y="262"/>
                  </a:lnTo>
                  <a:lnTo>
                    <a:pt x="884" y="247"/>
                  </a:lnTo>
                  <a:lnTo>
                    <a:pt x="884" y="247"/>
                  </a:lnTo>
                  <a:lnTo>
                    <a:pt x="884" y="245"/>
                  </a:lnTo>
                  <a:lnTo>
                    <a:pt x="884" y="143"/>
                  </a:lnTo>
                  <a:lnTo>
                    <a:pt x="882" y="143"/>
                  </a:lnTo>
                  <a:lnTo>
                    <a:pt x="882" y="89"/>
                  </a:lnTo>
                  <a:lnTo>
                    <a:pt x="879" y="89"/>
                  </a:lnTo>
                  <a:lnTo>
                    <a:pt x="879" y="89"/>
                  </a:lnTo>
                  <a:lnTo>
                    <a:pt x="879" y="111"/>
                  </a:lnTo>
                  <a:lnTo>
                    <a:pt x="877" y="111"/>
                  </a:lnTo>
                  <a:lnTo>
                    <a:pt x="877" y="111"/>
                  </a:lnTo>
                  <a:lnTo>
                    <a:pt x="877" y="143"/>
                  </a:lnTo>
                  <a:lnTo>
                    <a:pt x="877" y="143"/>
                  </a:lnTo>
                  <a:lnTo>
                    <a:pt x="877" y="145"/>
                  </a:lnTo>
                  <a:lnTo>
                    <a:pt x="877" y="150"/>
                  </a:lnTo>
                  <a:lnTo>
                    <a:pt x="795" y="150"/>
                  </a:lnTo>
                  <a:lnTo>
                    <a:pt x="795" y="114"/>
                  </a:lnTo>
                  <a:lnTo>
                    <a:pt x="795" y="111"/>
                  </a:lnTo>
                  <a:lnTo>
                    <a:pt x="792" y="111"/>
                  </a:lnTo>
                  <a:lnTo>
                    <a:pt x="792" y="89"/>
                  </a:lnTo>
                  <a:lnTo>
                    <a:pt x="792" y="89"/>
                  </a:lnTo>
                  <a:lnTo>
                    <a:pt x="790" y="89"/>
                  </a:lnTo>
                  <a:lnTo>
                    <a:pt x="790" y="145"/>
                  </a:lnTo>
                  <a:lnTo>
                    <a:pt x="787" y="145"/>
                  </a:lnTo>
                  <a:lnTo>
                    <a:pt x="787" y="150"/>
                  </a:lnTo>
                  <a:lnTo>
                    <a:pt x="710" y="150"/>
                  </a:lnTo>
                  <a:lnTo>
                    <a:pt x="710" y="114"/>
                  </a:lnTo>
                  <a:lnTo>
                    <a:pt x="710" y="114"/>
                  </a:lnTo>
                  <a:lnTo>
                    <a:pt x="705" y="114"/>
                  </a:lnTo>
                  <a:lnTo>
                    <a:pt x="705" y="145"/>
                  </a:lnTo>
                  <a:lnTo>
                    <a:pt x="705" y="145"/>
                  </a:lnTo>
                  <a:lnTo>
                    <a:pt x="705" y="89"/>
                  </a:lnTo>
                  <a:lnTo>
                    <a:pt x="703" y="89"/>
                  </a:lnTo>
                  <a:lnTo>
                    <a:pt x="700" y="89"/>
                  </a:lnTo>
                  <a:lnTo>
                    <a:pt x="700" y="145"/>
                  </a:lnTo>
                  <a:lnTo>
                    <a:pt x="698" y="145"/>
                  </a:lnTo>
                  <a:lnTo>
                    <a:pt x="698" y="150"/>
                  </a:lnTo>
                  <a:lnTo>
                    <a:pt x="623" y="153"/>
                  </a:lnTo>
                  <a:lnTo>
                    <a:pt x="623" y="114"/>
                  </a:lnTo>
                  <a:lnTo>
                    <a:pt x="623" y="114"/>
                  </a:lnTo>
                  <a:lnTo>
                    <a:pt x="618" y="114"/>
                  </a:lnTo>
                  <a:lnTo>
                    <a:pt x="618" y="153"/>
                  </a:lnTo>
                  <a:lnTo>
                    <a:pt x="615" y="153"/>
                  </a:lnTo>
                  <a:lnTo>
                    <a:pt x="615" y="148"/>
                  </a:lnTo>
                  <a:lnTo>
                    <a:pt x="615" y="145"/>
                  </a:lnTo>
                  <a:lnTo>
                    <a:pt x="615" y="145"/>
                  </a:lnTo>
                  <a:lnTo>
                    <a:pt x="615" y="92"/>
                  </a:lnTo>
                  <a:lnTo>
                    <a:pt x="615" y="89"/>
                  </a:lnTo>
                  <a:lnTo>
                    <a:pt x="611" y="89"/>
                  </a:lnTo>
                  <a:lnTo>
                    <a:pt x="611" y="145"/>
                  </a:lnTo>
                  <a:lnTo>
                    <a:pt x="608" y="145"/>
                  </a:lnTo>
                  <a:lnTo>
                    <a:pt x="608" y="153"/>
                  </a:lnTo>
                  <a:lnTo>
                    <a:pt x="536" y="153"/>
                  </a:lnTo>
                  <a:lnTo>
                    <a:pt x="536" y="114"/>
                  </a:lnTo>
                  <a:lnTo>
                    <a:pt x="536" y="114"/>
                  </a:lnTo>
                  <a:lnTo>
                    <a:pt x="533" y="114"/>
                  </a:lnTo>
                  <a:lnTo>
                    <a:pt x="533" y="153"/>
                  </a:lnTo>
                  <a:lnTo>
                    <a:pt x="528" y="153"/>
                  </a:lnTo>
                  <a:lnTo>
                    <a:pt x="528" y="148"/>
                  </a:lnTo>
                  <a:lnTo>
                    <a:pt x="526" y="145"/>
                  </a:lnTo>
                  <a:lnTo>
                    <a:pt x="526" y="145"/>
                  </a:lnTo>
                  <a:lnTo>
                    <a:pt x="526" y="2"/>
                  </a:lnTo>
                  <a:lnTo>
                    <a:pt x="526" y="0"/>
                  </a:lnTo>
                  <a:lnTo>
                    <a:pt x="521" y="0"/>
                  </a:lnTo>
                  <a:lnTo>
                    <a:pt x="521" y="92"/>
                  </a:lnTo>
                  <a:lnTo>
                    <a:pt x="521" y="92"/>
                  </a:lnTo>
                  <a:lnTo>
                    <a:pt x="521" y="145"/>
                  </a:lnTo>
                  <a:lnTo>
                    <a:pt x="521" y="145"/>
                  </a:lnTo>
                  <a:lnTo>
                    <a:pt x="521" y="187"/>
                  </a:lnTo>
                  <a:lnTo>
                    <a:pt x="511" y="189"/>
                  </a:lnTo>
                  <a:lnTo>
                    <a:pt x="511" y="189"/>
                  </a:lnTo>
                  <a:lnTo>
                    <a:pt x="509" y="189"/>
                  </a:lnTo>
                  <a:lnTo>
                    <a:pt x="499" y="189"/>
                  </a:lnTo>
                  <a:lnTo>
                    <a:pt x="490" y="189"/>
                  </a:lnTo>
                  <a:lnTo>
                    <a:pt x="490" y="189"/>
                  </a:lnTo>
                  <a:lnTo>
                    <a:pt x="487" y="189"/>
                  </a:lnTo>
                  <a:lnTo>
                    <a:pt x="477" y="189"/>
                  </a:lnTo>
                  <a:lnTo>
                    <a:pt x="468" y="191"/>
                  </a:lnTo>
                  <a:lnTo>
                    <a:pt x="468" y="191"/>
                  </a:lnTo>
                  <a:lnTo>
                    <a:pt x="465" y="191"/>
                  </a:lnTo>
                  <a:lnTo>
                    <a:pt x="465" y="191"/>
                  </a:lnTo>
                  <a:lnTo>
                    <a:pt x="456" y="191"/>
                  </a:lnTo>
                  <a:lnTo>
                    <a:pt x="448" y="191"/>
                  </a:lnTo>
                  <a:lnTo>
                    <a:pt x="448" y="191"/>
                  </a:lnTo>
                  <a:lnTo>
                    <a:pt x="446" y="191"/>
                  </a:lnTo>
                  <a:lnTo>
                    <a:pt x="43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19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05" y="199"/>
                  </a:lnTo>
                  <a:lnTo>
                    <a:pt x="398" y="199"/>
                  </a:lnTo>
                  <a:lnTo>
                    <a:pt x="395" y="199"/>
                  </a:lnTo>
                  <a:lnTo>
                    <a:pt x="390" y="201"/>
                  </a:lnTo>
                  <a:lnTo>
                    <a:pt x="383" y="201"/>
                  </a:lnTo>
                  <a:lnTo>
                    <a:pt x="383" y="201"/>
                  </a:lnTo>
                  <a:lnTo>
                    <a:pt x="376" y="204"/>
                  </a:lnTo>
                  <a:lnTo>
                    <a:pt x="366" y="206"/>
                  </a:lnTo>
                  <a:lnTo>
                    <a:pt x="356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49" y="211"/>
                  </a:lnTo>
                  <a:lnTo>
                    <a:pt x="349" y="211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4" y="213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7" y="221"/>
                  </a:lnTo>
                  <a:lnTo>
                    <a:pt x="337" y="221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9" y="228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30"/>
                  </a:lnTo>
                  <a:lnTo>
                    <a:pt x="339" y="230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42" y="233"/>
                  </a:lnTo>
                  <a:lnTo>
                    <a:pt x="342" y="235"/>
                  </a:lnTo>
                  <a:lnTo>
                    <a:pt x="342" y="235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7" y="238"/>
                  </a:lnTo>
                  <a:lnTo>
                    <a:pt x="347" y="238"/>
                  </a:lnTo>
                  <a:lnTo>
                    <a:pt x="349" y="238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6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64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73" y="247"/>
                  </a:lnTo>
                  <a:lnTo>
                    <a:pt x="378" y="247"/>
                  </a:lnTo>
                  <a:lnTo>
                    <a:pt x="378" y="247"/>
                  </a:lnTo>
                  <a:lnTo>
                    <a:pt x="381" y="247"/>
                  </a:lnTo>
                  <a:lnTo>
                    <a:pt x="381" y="247"/>
                  </a:lnTo>
                  <a:lnTo>
                    <a:pt x="385" y="250"/>
                  </a:lnTo>
                  <a:lnTo>
                    <a:pt x="390" y="250"/>
                  </a:lnTo>
                  <a:lnTo>
                    <a:pt x="390" y="250"/>
                  </a:lnTo>
                  <a:lnTo>
                    <a:pt x="393" y="250"/>
                  </a:lnTo>
                  <a:lnTo>
                    <a:pt x="393" y="250"/>
                  </a:lnTo>
                  <a:lnTo>
                    <a:pt x="398" y="252"/>
                  </a:lnTo>
                  <a:lnTo>
                    <a:pt x="400" y="252"/>
                  </a:lnTo>
                  <a:lnTo>
                    <a:pt x="460" y="262"/>
                  </a:lnTo>
                  <a:lnTo>
                    <a:pt x="460" y="301"/>
                  </a:lnTo>
                  <a:lnTo>
                    <a:pt x="436" y="303"/>
                  </a:lnTo>
                  <a:lnTo>
                    <a:pt x="417" y="308"/>
                  </a:lnTo>
                  <a:lnTo>
                    <a:pt x="402" y="310"/>
                  </a:lnTo>
                  <a:lnTo>
                    <a:pt x="398" y="315"/>
                  </a:lnTo>
                  <a:lnTo>
                    <a:pt x="398" y="337"/>
                  </a:lnTo>
                  <a:lnTo>
                    <a:pt x="402" y="342"/>
                  </a:lnTo>
                  <a:lnTo>
                    <a:pt x="402" y="342"/>
                  </a:lnTo>
                  <a:lnTo>
                    <a:pt x="402" y="371"/>
                  </a:lnTo>
                  <a:lnTo>
                    <a:pt x="398" y="374"/>
                  </a:lnTo>
                  <a:lnTo>
                    <a:pt x="398" y="376"/>
                  </a:lnTo>
                  <a:lnTo>
                    <a:pt x="402" y="381"/>
                  </a:lnTo>
                  <a:lnTo>
                    <a:pt x="402" y="381"/>
                  </a:lnTo>
                  <a:lnTo>
                    <a:pt x="402" y="400"/>
                  </a:lnTo>
                  <a:lnTo>
                    <a:pt x="398" y="403"/>
                  </a:lnTo>
                  <a:lnTo>
                    <a:pt x="398" y="412"/>
                  </a:lnTo>
                  <a:lnTo>
                    <a:pt x="402" y="417"/>
                  </a:lnTo>
                  <a:lnTo>
                    <a:pt x="402" y="417"/>
                  </a:lnTo>
                  <a:lnTo>
                    <a:pt x="400" y="1260"/>
                  </a:lnTo>
                  <a:lnTo>
                    <a:pt x="378" y="1260"/>
                  </a:lnTo>
                  <a:lnTo>
                    <a:pt x="376" y="415"/>
                  </a:lnTo>
                  <a:lnTo>
                    <a:pt x="315" y="415"/>
                  </a:lnTo>
                  <a:lnTo>
                    <a:pt x="315" y="383"/>
                  </a:lnTo>
                  <a:lnTo>
                    <a:pt x="90" y="383"/>
                  </a:lnTo>
                  <a:lnTo>
                    <a:pt x="75" y="415"/>
                  </a:lnTo>
                  <a:lnTo>
                    <a:pt x="42" y="415"/>
                  </a:lnTo>
                  <a:lnTo>
                    <a:pt x="17" y="473"/>
                  </a:lnTo>
                  <a:lnTo>
                    <a:pt x="17" y="1224"/>
                  </a:lnTo>
                  <a:lnTo>
                    <a:pt x="10" y="1224"/>
                  </a:lnTo>
                  <a:lnTo>
                    <a:pt x="10" y="1221"/>
                  </a:lnTo>
                  <a:lnTo>
                    <a:pt x="5" y="1219"/>
                  </a:lnTo>
                  <a:lnTo>
                    <a:pt x="0" y="1219"/>
                  </a:lnTo>
                  <a:lnTo>
                    <a:pt x="0" y="1576"/>
                  </a:lnTo>
                  <a:lnTo>
                    <a:pt x="1281" y="1576"/>
                  </a:lnTo>
                  <a:lnTo>
                    <a:pt x="1281" y="1017"/>
                  </a:lnTo>
                  <a:close/>
                  <a:moveTo>
                    <a:pt x="342" y="225"/>
                  </a:moveTo>
                  <a:lnTo>
                    <a:pt x="344" y="225"/>
                  </a:lnTo>
                  <a:lnTo>
                    <a:pt x="344" y="225"/>
                  </a:lnTo>
                  <a:lnTo>
                    <a:pt x="352" y="228"/>
                  </a:lnTo>
                  <a:lnTo>
                    <a:pt x="344" y="225"/>
                  </a:lnTo>
                  <a:lnTo>
                    <a:pt x="344" y="225"/>
                  </a:lnTo>
                  <a:lnTo>
                    <a:pt x="342" y="225"/>
                  </a:lnTo>
                  <a:lnTo>
                    <a:pt x="342" y="223"/>
                  </a:lnTo>
                  <a:lnTo>
                    <a:pt x="342" y="225"/>
                  </a:lnTo>
                  <a:close/>
                  <a:moveTo>
                    <a:pt x="342" y="228"/>
                  </a:moveTo>
                  <a:lnTo>
                    <a:pt x="342" y="228"/>
                  </a:lnTo>
                  <a:lnTo>
                    <a:pt x="339" y="228"/>
                  </a:lnTo>
                  <a:lnTo>
                    <a:pt x="342" y="228"/>
                  </a:lnTo>
                  <a:lnTo>
                    <a:pt x="342" y="228"/>
                  </a:lnTo>
                  <a:lnTo>
                    <a:pt x="361" y="233"/>
                  </a:lnTo>
                  <a:lnTo>
                    <a:pt x="342" y="228"/>
                  </a:lnTo>
                  <a:close/>
                  <a:moveTo>
                    <a:pt x="410" y="199"/>
                  </a:moveTo>
                  <a:lnTo>
                    <a:pt x="410" y="201"/>
                  </a:lnTo>
                  <a:lnTo>
                    <a:pt x="410" y="199"/>
                  </a:lnTo>
                  <a:lnTo>
                    <a:pt x="410" y="199"/>
                  </a:lnTo>
                  <a:lnTo>
                    <a:pt x="410" y="199"/>
                  </a:lnTo>
                  <a:close/>
                  <a:moveTo>
                    <a:pt x="414" y="208"/>
                  </a:move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4" y="208"/>
                  </a:lnTo>
                  <a:lnTo>
                    <a:pt x="419" y="211"/>
                  </a:lnTo>
                  <a:lnTo>
                    <a:pt x="414" y="208"/>
                  </a:lnTo>
                  <a:close/>
                  <a:moveTo>
                    <a:pt x="427" y="199"/>
                  </a:moveTo>
                  <a:lnTo>
                    <a:pt x="427" y="196"/>
                  </a:lnTo>
                  <a:lnTo>
                    <a:pt x="429" y="196"/>
                  </a:lnTo>
                  <a:lnTo>
                    <a:pt x="427" y="196"/>
                  </a:lnTo>
                  <a:lnTo>
                    <a:pt x="427" y="199"/>
                  </a:lnTo>
                  <a:close/>
                  <a:moveTo>
                    <a:pt x="429" y="206"/>
                  </a:moveTo>
                  <a:lnTo>
                    <a:pt x="429" y="204"/>
                  </a:lnTo>
                  <a:lnTo>
                    <a:pt x="429" y="204"/>
                  </a:lnTo>
                  <a:lnTo>
                    <a:pt x="429" y="204"/>
                  </a:lnTo>
                  <a:lnTo>
                    <a:pt x="429" y="206"/>
                  </a:lnTo>
                  <a:lnTo>
                    <a:pt x="431" y="206"/>
                  </a:lnTo>
                  <a:lnTo>
                    <a:pt x="429" y="2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Freeform 15">
              <a:extLst>
                <a:ext uri="{FF2B5EF4-FFF2-40B4-BE49-F238E27FC236}">
                  <a16:creationId xmlns="" xmlns:a16="http://schemas.microsoft.com/office/drawing/2014/main" id="{A2F471D6-5C60-46C2-BE22-98F1FABB9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5207" y="4962385"/>
              <a:ext cx="2030676" cy="1895615"/>
            </a:xfrm>
            <a:custGeom>
              <a:avLst/>
              <a:gdLst>
                <a:gd name="T0" fmla="*/ 1278 w 1278"/>
                <a:gd name="T1" fmla="*/ 836 h 1193"/>
                <a:gd name="T2" fmla="*/ 1271 w 1278"/>
                <a:gd name="T3" fmla="*/ 819 h 1193"/>
                <a:gd name="T4" fmla="*/ 1252 w 1278"/>
                <a:gd name="T5" fmla="*/ 821 h 1193"/>
                <a:gd name="T6" fmla="*/ 1242 w 1278"/>
                <a:gd name="T7" fmla="*/ 807 h 1193"/>
                <a:gd name="T8" fmla="*/ 1206 w 1278"/>
                <a:gd name="T9" fmla="*/ 700 h 1193"/>
                <a:gd name="T10" fmla="*/ 1167 w 1278"/>
                <a:gd name="T11" fmla="*/ 693 h 1193"/>
                <a:gd name="T12" fmla="*/ 1126 w 1278"/>
                <a:gd name="T13" fmla="*/ 651 h 1193"/>
                <a:gd name="T14" fmla="*/ 1075 w 1278"/>
                <a:gd name="T15" fmla="*/ 598 h 1193"/>
                <a:gd name="T16" fmla="*/ 1068 w 1278"/>
                <a:gd name="T17" fmla="*/ 586 h 1193"/>
                <a:gd name="T18" fmla="*/ 1053 w 1278"/>
                <a:gd name="T19" fmla="*/ 566 h 1193"/>
                <a:gd name="T20" fmla="*/ 1048 w 1278"/>
                <a:gd name="T21" fmla="*/ 581 h 1193"/>
                <a:gd name="T22" fmla="*/ 1034 w 1278"/>
                <a:gd name="T23" fmla="*/ 593 h 1193"/>
                <a:gd name="T24" fmla="*/ 1034 w 1278"/>
                <a:gd name="T25" fmla="*/ 625 h 1193"/>
                <a:gd name="T26" fmla="*/ 956 w 1278"/>
                <a:gd name="T27" fmla="*/ 685 h 1193"/>
                <a:gd name="T28" fmla="*/ 925 w 1278"/>
                <a:gd name="T29" fmla="*/ 695 h 1193"/>
                <a:gd name="T30" fmla="*/ 884 w 1278"/>
                <a:gd name="T31" fmla="*/ 824 h 1193"/>
                <a:gd name="T32" fmla="*/ 864 w 1278"/>
                <a:gd name="T33" fmla="*/ 807 h 1193"/>
                <a:gd name="T34" fmla="*/ 850 w 1278"/>
                <a:gd name="T35" fmla="*/ 838 h 1193"/>
                <a:gd name="T36" fmla="*/ 833 w 1278"/>
                <a:gd name="T37" fmla="*/ 819 h 1193"/>
                <a:gd name="T38" fmla="*/ 814 w 1278"/>
                <a:gd name="T39" fmla="*/ 841 h 1193"/>
                <a:gd name="T40" fmla="*/ 751 w 1278"/>
                <a:gd name="T41" fmla="*/ 32 h 1193"/>
                <a:gd name="T42" fmla="*/ 445 w 1278"/>
                <a:gd name="T43" fmla="*/ 855 h 1193"/>
                <a:gd name="T44" fmla="*/ 431 w 1278"/>
                <a:gd name="T45" fmla="*/ 739 h 1193"/>
                <a:gd name="T46" fmla="*/ 404 w 1278"/>
                <a:gd name="T47" fmla="*/ 756 h 1193"/>
                <a:gd name="T48" fmla="*/ 378 w 1278"/>
                <a:gd name="T49" fmla="*/ 561 h 1193"/>
                <a:gd name="T50" fmla="*/ 375 w 1278"/>
                <a:gd name="T51" fmla="*/ 547 h 1193"/>
                <a:gd name="T52" fmla="*/ 368 w 1278"/>
                <a:gd name="T53" fmla="*/ 569 h 1193"/>
                <a:gd name="T54" fmla="*/ 351 w 1278"/>
                <a:gd name="T55" fmla="*/ 479 h 1193"/>
                <a:gd name="T56" fmla="*/ 341 w 1278"/>
                <a:gd name="T57" fmla="*/ 348 h 1193"/>
                <a:gd name="T58" fmla="*/ 324 w 1278"/>
                <a:gd name="T59" fmla="*/ 372 h 1193"/>
                <a:gd name="T60" fmla="*/ 312 w 1278"/>
                <a:gd name="T61" fmla="*/ 479 h 1193"/>
                <a:gd name="T62" fmla="*/ 295 w 1278"/>
                <a:gd name="T63" fmla="*/ 561 h 1193"/>
                <a:gd name="T64" fmla="*/ 290 w 1278"/>
                <a:gd name="T65" fmla="*/ 547 h 1193"/>
                <a:gd name="T66" fmla="*/ 288 w 1278"/>
                <a:gd name="T67" fmla="*/ 569 h 1193"/>
                <a:gd name="T68" fmla="*/ 269 w 1278"/>
                <a:gd name="T69" fmla="*/ 693 h 1193"/>
                <a:gd name="T70" fmla="*/ 269 w 1278"/>
                <a:gd name="T71" fmla="*/ 695 h 1193"/>
                <a:gd name="T72" fmla="*/ 261 w 1278"/>
                <a:gd name="T73" fmla="*/ 758 h 1193"/>
                <a:gd name="T74" fmla="*/ 244 w 1278"/>
                <a:gd name="T75" fmla="*/ 712 h 1193"/>
                <a:gd name="T76" fmla="*/ 232 w 1278"/>
                <a:gd name="T77" fmla="*/ 574 h 1193"/>
                <a:gd name="T78" fmla="*/ 208 w 1278"/>
                <a:gd name="T79" fmla="*/ 710 h 1193"/>
                <a:gd name="T80" fmla="*/ 194 w 1278"/>
                <a:gd name="T81" fmla="*/ 748 h 1193"/>
                <a:gd name="T82" fmla="*/ 174 w 1278"/>
                <a:gd name="T83" fmla="*/ 688 h 1193"/>
                <a:gd name="T84" fmla="*/ 172 w 1278"/>
                <a:gd name="T85" fmla="*/ 685 h 1193"/>
                <a:gd name="T86" fmla="*/ 169 w 1278"/>
                <a:gd name="T87" fmla="*/ 615 h 1193"/>
                <a:gd name="T88" fmla="*/ 167 w 1278"/>
                <a:gd name="T89" fmla="*/ 610 h 1193"/>
                <a:gd name="T90" fmla="*/ 157 w 1278"/>
                <a:gd name="T91" fmla="*/ 557 h 1193"/>
                <a:gd name="T92" fmla="*/ 148 w 1278"/>
                <a:gd name="T93" fmla="*/ 547 h 1193"/>
                <a:gd name="T94" fmla="*/ 123 w 1278"/>
                <a:gd name="T95" fmla="*/ 479 h 1193"/>
                <a:gd name="T96" fmla="*/ 123 w 1278"/>
                <a:gd name="T97" fmla="*/ 464 h 1193"/>
                <a:gd name="T98" fmla="*/ 121 w 1278"/>
                <a:gd name="T99" fmla="*/ 304 h 1193"/>
                <a:gd name="T100" fmla="*/ 97 w 1278"/>
                <a:gd name="T101" fmla="*/ 464 h 1193"/>
                <a:gd name="T102" fmla="*/ 94 w 1278"/>
                <a:gd name="T103" fmla="*/ 476 h 1193"/>
                <a:gd name="T104" fmla="*/ 70 w 1278"/>
                <a:gd name="T105" fmla="*/ 554 h 1193"/>
                <a:gd name="T106" fmla="*/ 60 w 1278"/>
                <a:gd name="T107" fmla="*/ 549 h 1193"/>
                <a:gd name="T108" fmla="*/ 48 w 1278"/>
                <a:gd name="T109" fmla="*/ 610 h 1193"/>
                <a:gd name="T110" fmla="*/ 41 w 1278"/>
                <a:gd name="T111" fmla="*/ 746 h 1193"/>
                <a:gd name="T112" fmla="*/ 17 w 1278"/>
                <a:gd name="T113" fmla="*/ 739 h 1193"/>
                <a:gd name="T114" fmla="*/ 7 w 1278"/>
                <a:gd name="T115" fmla="*/ 848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8" h="1193">
                  <a:moveTo>
                    <a:pt x="12" y="306"/>
                  </a:moveTo>
                  <a:lnTo>
                    <a:pt x="0" y="304"/>
                  </a:lnTo>
                  <a:lnTo>
                    <a:pt x="0" y="1193"/>
                  </a:lnTo>
                  <a:lnTo>
                    <a:pt x="1278" y="1193"/>
                  </a:lnTo>
                  <a:lnTo>
                    <a:pt x="1278" y="836"/>
                  </a:lnTo>
                  <a:lnTo>
                    <a:pt x="1274" y="836"/>
                  </a:lnTo>
                  <a:lnTo>
                    <a:pt x="1274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69" y="819"/>
                  </a:lnTo>
                  <a:lnTo>
                    <a:pt x="1269" y="836"/>
                  </a:lnTo>
                  <a:lnTo>
                    <a:pt x="1257" y="836"/>
                  </a:lnTo>
                  <a:lnTo>
                    <a:pt x="1257" y="824"/>
                  </a:lnTo>
                  <a:lnTo>
                    <a:pt x="1252" y="821"/>
                  </a:lnTo>
                  <a:lnTo>
                    <a:pt x="1245" y="821"/>
                  </a:lnTo>
                  <a:lnTo>
                    <a:pt x="1245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0" y="807"/>
                  </a:lnTo>
                  <a:lnTo>
                    <a:pt x="1240" y="821"/>
                  </a:lnTo>
                  <a:lnTo>
                    <a:pt x="1220" y="821"/>
                  </a:lnTo>
                  <a:lnTo>
                    <a:pt x="1223" y="702"/>
                  </a:lnTo>
                  <a:lnTo>
                    <a:pt x="1206" y="700"/>
                  </a:lnTo>
                  <a:lnTo>
                    <a:pt x="1182" y="700"/>
                  </a:lnTo>
                  <a:lnTo>
                    <a:pt x="1174" y="695"/>
                  </a:lnTo>
                  <a:lnTo>
                    <a:pt x="1174" y="695"/>
                  </a:lnTo>
                  <a:lnTo>
                    <a:pt x="1172" y="695"/>
                  </a:lnTo>
                  <a:lnTo>
                    <a:pt x="1167" y="693"/>
                  </a:lnTo>
                  <a:lnTo>
                    <a:pt x="1167" y="688"/>
                  </a:lnTo>
                  <a:lnTo>
                    <a:pt x="1155" y="685"/>
                  </a:lnTo>
                  <a:lnTo>
                    <a:pt x="1150" y="685"/>
                  </a:lnTo>
                  <a:lnTo>
                    <a:pt x="1140" y="668"/>
                  </a:lnTo>
                  <a:lnTo>
                    <a:pt x="1126" y="651"/>
                  </a:lnTo>
                  <a:lnTo>
                    <a:pt x="1111" y="639"/>
                  </a:lnTo>
                  <a:lnTo>
                    <a:pt x="1092" y="629"/>
                  </a:lnTo>
                  <a:lnTo>
                    <a:pt x="1073" y="625"/>
                  </a:lnTo>
                  <a:lnTo>
                    <a:pt x="1073" y="598"/>
                  </a:lnTo>
                  <a:lnTo>
                    <a:pt x="1075" y="598"/>
                  </a:lnTo>
                  <a:lnTo>
                    <a:pt x="1075" y="595"/>
                  </a:lnTo>
                  <a:lnTo>
                    <a:pt x="1075" y="593"/>
                  </a:lnTo>
                  <a:lnTo>
                    <a:pt x="1073" y="593"/>
                  </a:lnTo>
                  <a:lnTo>
                    <a:pt x="1070" y="588"/>
                  </a:lnTo>
                  <a:lnTo>
                    <a:pt x="1068" y="586"/>
                  </a:lnTo>
                  <a:lnTo>
                    <a:pt x="1063" y="583"/>
                  </a:lnTo>
                  <a:lnTo>
                    <a:pt x="1061" y="581"/>
                  </a:lnTo>
                  <a:lnTo>
                    <a:pt x="1056" y="581"/>
                  </a:lnTo>
                  <a:lnTo>
                    <a:pt x="1056" y="566"/>
                  </a:lnTo>
                  <a:lnTo>
                    <a:pt x="1053" y="566"/>
                  </a:lnTo>
                  <a:lnTo>
                    <a:pt x="1053" y="564"/>
                  </a:lnTo>
                  <a:lnTo>
                    <a:pt x="1053" y="566"/>
                  </a:lnTo>
                  <a:lnTo>
                    <a:pt x="1048" y="566"/>
                  </a:lnTo>
                  <a:lnTo>
                    <a:pt x="1048" y="581"/>
                  </a:lnTo>
                  <a:lnTo>
                    <a:pt x="1048" y="581"/>
                  </a:lnTo>
                  <a:lnTo>
                    <a:pt x="1046" y="581"/>
                  </a:lnTo>
                  <a:lnTo>
                    <a:pt x="1041" y="583"/>
                  </a:lnTo>
                  <a:lnTo>
                    <a:pt x="1039" y="586"/>
                  </a:lnTo>
                  <a:lnTo>
                    <a:pt x="1036" y="588"/>
                  </a:lnTo>
                  <a:lnTo>
                    <a:pt x="1034" y="593"/>
                  </a:lnTo>
                  <a:lnTo>
                    <a:pt x="1031" y="593"/>
                  </a:lnTo>
                  <a:lnTo>
                    <a:pt x="1031" y="595"/>
                  </a:lnTo>
                  <a:lnTo>
                    <a:pt x="1031" y="598"/>
                  </a:lnTo>
                  <a:lnTo>
                    <a:pt x="1034" y="598"/>
                  </a:lnTo>
                  <a:lnTo>
                    <a:pt x="1034" y="625"/>
                  </a:lnTo>
                  <a:lnTo>
                    <a:pt x="1014" y="629"/>
                  </a:lnTo>
                  <a:lnTo>
                    <a:pt x="995" y="639"/>
                  </a:lnTo>
                  <a:lnTo>
                    <a:pt x="978" y="651"/>
                  </a:lnTo>
                  <a:lnTo>
                    <a:pt x="964" y="668"/>
                  </a:lnTo>
                  <a:lnTo>
                    <a:pt x="956" y="685"/>
                  </a:lnTo>
                  <a:lnTo>
                    <a:pt x="949" y="685"/>
                  </a:lnTo>
                  <a:lnTo>
                    <a:pt x="937" y="688"/>
                  </a:lnTo>
                  <a:lnTo>
                    <a:pt x="937" y="693"/>
                  </a:lnTo>
                  <a:lnTo>
                    <a:pt x="935" y="695"/>
                  </a:lnTo>
                  <a:lnTo>
                    <a:pt x="925" y="695"/>
                  </a:lnTo>
                  <a:lnTo>
                    <a:pt x="925" y="697"/>
                  </a:lnTo>
                  <a:lnTo>
                    <a:pt x="922" y="700"/>
                  </a:lnTo>
                  <a:lnTo>
                    <a:pt x="896" y="700"/>
                  </a:lnTo>
                  <a:lnTo>
                    <a:pt x="881" y="702"/>
                  </a:lnTo>
                  <a:lnTo>
                    <a:pt x="884" y="824"/>
                  </a:lnTo>
                  <a:lnTo>
                    <a:pt x="867" y="824"/>
                  </a:lnTo>
                  <a:lnTo>
                    <a:pt x="867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2" y="807"/>
                  </a:lnTo>
                  <a:lnTo>
                    <a:pt x="862" y="824"/>
                  </a:lnTo>
                  <a:lnTo>
                    <a:pt x="855" y="824"/>
                  </a:lnTo>
                  <a:lnTo>
                    <a:pt x="850" y="826"/>
                  </a:lnTo>
                  <a:lnTo>
                    <a:pt x="850" y="838"/>
                  </a:lnTo>
                  <a:lnTo>
                    <a:pt x="850" y="838"/>
                  </a:lnTo>
                  <a:lnTo>
                    <a:pt x="835" y="838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0" y="819"/>
                  </a:lnTo>
                  <a:lnTo>
                    <a:pt x="828" y="819"/>
                  </a:lnTo>
                  <a:lnTo>
                    <a:pt x="828" y="838"/>
                  </a:lnTo>
                  <a:lnTo>
                    <a:pt x="818" y="838"/>
                  </a:lnTo>
                  <a:lnTo>
                    <a:pt x="814" y="841"/>
                  </a:lnTo>
                  <a:lnTo>
                    <a:pt x="814" y="841"/>
                  </a:lnTo>
                  <a:lnTo>
                    <a:pt x="809" y="841"/>
                  </a:lnTo>
                  <a:lnTo>
                    <a:pt x="811" y="90"/>
                  </a:lnTo>
                  <a:lnTo>
                    <a:pt x="782" y="32"/>
                  </a:lnTo>
                  <a:lnTo>
                    <a:pt x="751" y="32"/>
                  </a:lnTo>
                  <a:lnTo>
                    <a:pt x="734" y="0"/>
                  </a:lnTo>
                  <a:lnTo>
                    <a:pt x="508" y="0"/>
                  </a:lnTo>
                  <a:lnTo>
                    <a:pt x="508" y="32"/>
                  </a:lnTo>
                  <a:lnTo>
                    <a:pt x="448" y="32"/>
                  </a:lnTo>
                  <a:lnTo>
                    <a:pt x="445" y="855"/>
                  </a:lnTo>
                  <a:lnTo>
                    <a:pt x="438" y="848"/>
                  </a:lnTo>
                  <a:lnTo>
                    <a:pt x="438" y="836"/>
                  </a:lnTo>
                  <a:lnTo>
                    <a:pt x="436" y="746"/>
                  </a:lnTo>
                  <a:lnTo>
                    <a:pt x="436" y="739"/>
                  </a:lnTo>
                  <a:lnTo>
                    <a:pt x="431" y="739"/>
                  </a:lnTo>
                  <a:lnTo>
                    <a:pt x="429" y="739"/>
                  </a:lnTo>
                  <a:lnTo>
                    <a:pt x="429" y="746"/>
                  </a:lnTo>
                  <a:lnTo>
                    <a:pt x="429" y="758"/>
                  </a:lnTo>
                  <a:lnTo>
                    <a:pt x="404" y="758"/>
                  </a:lnTo>
                  <a:lnTo>
                    <a:pt x="404" y="756"/>
                  </a:lnTo>
                  <a:lnTo>
                    <a:pt x="399" y="746"/>
                  </a:lnTo>
                  <a:lnTo>
                    <a:pt x="399" y="693"/>
                  </a:lnTo>
                  <a:lnTo>
                    <a:pt x="392" y="676"/>
                  </a:lnTo>
                  <a:lnTo>
                    <a:pt x="392" y="622"/>
                  </a:lnTo>
                  <a:lnTo>
                    <a:pt x="378" y="561"/>
                  </a:lnTo>
                  <a:lnTo>
                    <a:pt x="380" y="561"/>
                  </a:lnTo>
                  <a:lnTo>
                    <a:pt x="380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68" y="547"/>
                  </a:lnTo>
                  <a:lnTo>
                    <a:pt x="368" y="554"/>
                  </a:lnTo>
                  <a:lnTo>
                    <a:pt x="366" y="554"/>
                  </a:lnTo>
                  <a:lnTo>
                    <a:pt x="366" y="569"/>
                  </a:lnTo>
                  <a:lnTo>
                    <a:pt x="368" y="569"/>
                  </a:lnTo>
                  <a:lnTo>
                    <a:pt x="358" y="610"/>
                  </a:lnTo>
                  <a:lnTo>
                    <a:pt x="346" y="481"/>
                  </a:lnTo>
                  <a:lnTo>
                    <a:pt x="351" y="481"/>
                  </a:lnTo>
                  <a:lnTo>
                    <a:pt x="351" y="479"/>
                  </a:lnTo>
                  <a:lnTo>
                    <a:pt x="351" y="479"/>
                  </a:lnTo>
                  <a:lnTo>
                    <a:pt x="351" y="469"/>
                  </a:lnTo>
                  <a:lnTo>
                    <a:pt x="344" y="469"/>
                  </a:lnTo>
                  <a:lnTo>
                    <a:pt x="337" y="372"/>
                  </a:lnTo>
                  <a:lnTo>
                    <a:pt x="341" y="372"/>
                  </a:lnTo>
                  <a:lnTo>
                    <a:pt x="341" y="348"/>
                  </a:lnTo>
                  <a:lnTo>
                    <a:pt x="341" y="309"/>
                  </a:lnTo>
                  <a:lnTo>
                    <a:pt x="320" y="309"/>
                  </a:lnTo>
                  <a:lnTo>
                    <a:pt x="320" y="348"/>
                  </a:lnTo>
                  <a:lnTo>
                    <a:pt x="320" y="372"/>
                  </a:lnTo>
                  <a:lnTo>
                    <a:pt x="324" y="372"/>
                  </a:lnTo>
                  <a:lnTo>
                    <a:pt x="324" y="374"/>
                  </a:lnTo>
                  <a:lnTo>
                    <a:pt x="317" y="469"/>
                  </a:lnTo>
                  <a:lnTo>
                    <a:pt x="312" y="469"/>
                  </a:lnTo>
                  <a:lnTo>
                    <a:pt x="312" y="472"/>
                  </a:lnTo>
                  <a:lnTo>
                    <a:pt x="312" y="479"/>
                  </a:lnTo>
                  <a:lnTo>
                    <a:pt x="312" y="481"/>
                  </a:lnTo>
                  <a:lnTo>
                    <a:pt x="317" y="481"/>
                  </a:lnTo>
                  <a:lnTo>
                    <a:pt x="305" y="610"/>
                  </a:lnTo>
                  <a:lnTo>
                    <a:pt x="295" y="566"/>
                  </a:lnTo>
                  <a:lnTo>
                    <a:pt x="295" y="561"/>
                  </a:lnTo>
                  <a:lnTo>
                    <a:pt x="298" y="561"/>
                  </a:lnTo>
                  <a:lnTo>
                    <a:pt x="298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86" y="547"/>
                  </a:lnTo>
                  <a:lnTo>
                    <a:pt x="286" y="554"/>
                  </a:lnTo>
                  <a:lnTo>
                    <a:pt x="286" y="554"/>
                  </a:lnTo>
                  <a:lnTo>
                    <a:pt x="286" y="569"/>
                  </a:lnTo>
                  <a:lnTo>
                    <a:pt x="288" y="569"/>
                  </a:lnTo>
                  <a:lnTo>
                    <a:pt x="276" y="622"/>
                  </a:lnTo>
                  <a:lnTo>
                    <a:pt x="276" y="622"/>
                  </a:lnTo>
                  <a:lnTo>
                    <a:pt x="274" y="627"/>
                  </a:lnTo>
                  <a:lnTo>
                    <a:pt x="274" y="676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746"/>
                  </a:lnTo>
                  <a:lnTo>
                    <a:pt x="261" y="756"/>
                  </a:lnTo>
                  <a:lnTo>
                    <a:pt x="261" y="756"/>
                  </a:lnTo>
                  <a:lnTo>
                    <a:pt x="261" y="758"/>
                  </a:lnTo>
                  <a:lnTo>
                    <a:pt x="261" y="758"/>
                  </a:lnTo>
                  <a:lnTo>
                    <a:pt x="252" y="758"/>
                  </a:lnTo>
                  <a:lnTo>
                    <a:pt x="252" y="748"/>
                  </a:lnTo>
                  <a:lnTo>
                    <a:pt x="244" y="748"/>
                  </a:lnTo>
                  <a:lnTo>
                    <a:pt x="244" y="712"/>
                  </a:lnTo>
                  <a:lnTo>
                    <a:pt x="244" y="710"/>
                  </a:lnTo>
                  <a:lnTo>
                    <a:pt x="240" y="710"/>
                  </a:lnTo>
                  <a:lnTo>
                    <a:pt x="225" y="574"/>
                  </a:lnTo>
                  <a:lnTo>
                    <a:pt x="225" y="574"/>
                  </a:lnTo>
                  <a:lnTo>
                    <a:pt x="232" y="574"/>
                  </a:lnTo>
                  <a:lnTo>
                    <a:pt x="232" y="537"/>
                  </a:lnTo>
                  <a:lnTo>
                    <a:pt x="215" y="537"/>
                  </a:lnTo>
                  <a:lnTo>
                    <a:pt x="215" y="574"/>
                  </a:lnTo>
                  <a:lnTo>
                    <a:pt x="220" y="574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1" y="710"/>
                  </a:lnTo>
                  <a:lnTo>
                    <a:pt x="201" y="748"/>
                  </a:lnTo>
                  <a:lnTo>
                    <a:pt x="194" y="748"/>
                  </a:lnTo>
                  <a:lnTo>
                    <a:pt x="194" y="758"/>
                  </a:lnTo>
                  <a:lnTo>
                    <a:pt x="179" y="758"/>
                  </a:lnTo>
                  <a:lnTo>
                    <a:pt x="179" y="758"/>
                  </a:lnTo>
                  <a:lnTo>
                    <a:pt x="174" y="746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2" y="688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69" y="683"/>
                  </a:lnTo>
                  <a:lnTo>
                    <a:pt x="169" y="617"/>
                  </a:lnTo>
                  <a:lnTo>
                    <a:pt x="169" y="617"/>
                  </a:lnTo>
                  <a:lnTo>
                    <a:pt x="169" y="615"/>
                  </a:lnTo>
                  <a:lnTo>
                    <a:pt x="167" y="615"/>
                  </a:lnTo>
                  <a:lnTo>
                    <a:pt x="167" y="615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5" y="610"/>
                  </a:lnTo>
                  <a:lnTo>
                    <a:pt x="165" y="610"/>
                  </a:lnTo>
                  <a:lnTo>
                    <a:pt x="155" y="569"/>
                  </a:lnTo>
                  <a:lnTo>
                    <a:pt x="157" y="569"/>
                  </a:lnTo>
                  <a:lnTo>
                    <a:pt x="157" y="557"/>
                  </a:lnTo>
                  <a:lnTo>
                    <a:pt x="155" y="557"/>
                  </a:lnTo>
                  <a:lnTo>
                    <a:pt x="155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3" y="547"/>
                  </a:lnTo>
                  <a:lnTo>
                    <a:pt x="143" y="561"/>
                  </a:lnTo>
                  <a:lnTo>
                    <a:pt x="145" y="561"/>
                  </a:lnTo>
                  <a:lnTo>
                    <a:pt x="136" y="603"/>
                  </a:lnTo>
                  <a:lnTo>
                    <a:pt x="123" y="479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1" y="467"/>
                  </a:lnTo>
                  <a:lnTo>
                    <a:pt x="128" y="464"/>
                  </a:lnTo>
                  <a:lnTo>
                    <a:pt x="123" y="464"/>
                  </a:lnTo>
                  <a:lnTo>
                    <a:pt x="116" y="370"/>
                  </a:lnTo>
                  <a:lnTo>
                    <a:pt x="116" y="370"/>
                  </a:lnTo>
                  <a:lnTo>
                    <a:pt x="121" y="370"/>
                  </a:lnTo>
                  <a:lnTo>
                    <a:pt x="121" y="343"/>
                  </a:lnTo>
                  <a:lnTo>
                    <a:pt x="121" y="304"/>
                  </a:lnTo>
                  <a:lnTo>
                    <a:pt x="99" y="304"/>
                  </a:lnTo>
                  <a:lnTo>
                    <a:pt x="99" y="343"/>
                  </a:lnTo>
                  <a:lnTo>
                    <a:pt x="99" y="370"/>
                  </a:lnTo>
                  <a:lnTo>
                    <a:pt x="104" y="370"/>
                  </a:lnTo>
                  <a:lnTo>
                    <a:pt x="97" y="464"/>
                  </a:lnTo>
                  <a:lnTo>
                    <a:pt x="90" y="464"/>
                  </a:lnTo>
                  <a:lnTo>
                    <a:pt x="90" y="474"/>
                  </a:lnTo>
                  <a:lnTo>
                    <a:pt x="90" y="474"/>
                  </a:lnTo>
                  <a:lnTo>
                    <a:pt x="90" y="476"/>
                  </a:lnTo>
                  <a:lnTo>
                    <a:pt x="94" y="476"/>
                  </a:lnTo>
                  <a:lnTo>
                    <a:pt x="82" y="603"/>
                  </a:lnTo>
                  <a:lnTo>
                    <a:pt x="75" y="569"/>
                  </a:lnTo>
                  <a:lnTo>
                    <a:pt x="75" y="569"/>
                  </a:lnTo>
                  <a:lnTo>
                    <a:pt x="75" y="554"/>
                  </a:lnTo>
                  <a:lnTo>
                    <a:pt x="70" y="554"/>
                  </a:lnTo>
                  <a:lnTo>
                    <a:pt x="70" y="549"/>
                  </a:lnTo>
                  <a:lnTo>
                    <a:pt x="65" y="549"/>
                  </a:lnTo>
                  <a:lnTo>
                    <a:pt x="65" y="547"/>
                  </a:lnTo>
                  <a:lnTo>
                    <a:pt x="65" y="549"/>
                  </a:lnTo>
                  <a:lnTo>
                    <a:pt x="60" y="549"/>
                  </a:lnTo>
                  <a:lnTo>
                    <a:pt x="60" y="561"/>
                  </a:lnTo>
                  <a:lnTo>
                    <a:pt x="63" y="561"/>
                  </a:lnTo>
                  <a:lnTo>
                    <a:pt x="51" y="610"/>
                  </a:lnTo>
                  <a:lnTo>
                    <a:pt x="51" y="610"/>
                  </a:lnTo>
                  <a:lnTo>
                    <a:pt x="48" y="610"/>
                  </a:lnTo>
                  <a:lnTo>
                    <a:pt x="46" y="610"/>
                  </a:lnTo>
                  <a:lnTo>
                    <a:pt x="46" y="683"/>
                  </a:lnTo>
                  <a:lnTo>
                    <a:pt x="41" y="685"/>
                  </a:lnTo>
                  <a:lnTo>
                    <a:pt x="41" y="700"/>
                  </a:lnTo>
                  <a:lnTo>
                    <a:pt x="41" y="746"/>
                  </a:lnTo>
                  <a:lnTo>
                    <a:pt x="34" y="756"/>
                  </a:lnTo>
                  <a:lnTo>
                    <a:pt x="34" y="758"/>
                  </a:lnTo>
                  <a:lnTo>
                    <a:pt x="19" y="758"/>
                  </a:lnTo>
                  <a:lnTo>
                    <a:pt x="17" y="746"/>
                  </a:lnTo>
                  <a:lnTo>
                    <a:pt x="17" y="739"/>
                  </a:lnTo>
                  <a:lnTo>
                    <a:pt x="17" y="739"/>
                  </a:lnTo>
                  <a:lnTo>
                    <a:pt x="12" y="739"/>
                  </a:lnTo>
                  <a:lnTo>
                    <a:pt x="12" y="746"/>
                  </a:lnTo>
                  <a:lnTo>
                    <a:pt x="7" y="836"/>
                  </a:lnTo>
                  <a:lnTo>
                    <a:pt x="7" y="848"/>
                  </a:lnTo>
                  <a:lnTo>
                    <a:pt x="5" y="851"/>
                  </a:lnTo>
                  <a:lnTo>
                    <a:pt x="10" y="365"/>
                  </a:lnTo>
                  <a:lnTo>
                    <a:pt x="12" y="3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Freeform 16">
              <a:extLst>
                <a:ext uri="{FF2B5EF4-FFF2-40B4-BE49-F238E27FC236}">
                  <a16:creationId xmlns="" xmlns:a16="http://schemas.microsoft.com/office/drawing/2014/main" id="{70BC0B6B-A234-4BFE-8E5D-8BB75BBDC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708" y="4596926"/>
              <a:ext cx="2027498" cy="2261074"/>
            </a:xfrm>
            <a:custGeom>
              <a:avLst/>
              <a:gdLst>
                <a:gd name="T0" fmla="*/ 1242 w 1276"/>
                <a:gd name="T1" fmla="*/ 529 h 1423"/>
                <a:gd name="T2" fmla="*/ 1225 w 1276"/>
                <a:gd name="T3" fmla="*/ 527 h 1423"/>
                <a:gd name="T4" fmla="*/ 1196 w 1276"/>
                <a:gd name="T5" fmla="*/ 505 h 1423"/>
                <a:gd name="T6" fmla="*/ 1172 w 1276"/>
                <a:gd name="T7" fmla="*/ 483 h 1423"/>
                <a:gd name="T8" fmla="*/ 1148 w 1276"/>
                <a:gd name="T9" fmla="*/ 461 h 1423"/>
                <a:gd name="T10" fmla="*/ 1126 w 1276"/>
                <a:gd name="T11" fmla="*/ 439 h 1423"/>
                <a:gd name="T12" fmla="*/ 1043 w 1276"/>
                <a:gd name="T13" fmla="*/ 434 h 1423"/>
                <a:gd name="T14" fmla="*/ 1005 w 1276"/>
                <a:gd name="T15" fmla="*/ 447 h 1423"/>
                <a:gd name="T16" fmla="*/ 985 w 1276"/>
                <a:gd name="T17" fmla="*/ 461 h 1423"/>
                <a:gd name="T18" fmla="*/ 981 w 1276"/>
                <a:gd name="T19" fmla="*/ 481 h 1423"/>
                <a:gd name="T20" fmla="*/ 959 w 1276"/>
                <a:gd name="T21" fmla="*/ 495 h 1423"/>
                <a:gd name="T22" fmla="*/ 939 w 1276"/>
                <a:gd name="T23" fmla="*/ 505 h 1423"/>
                <a:gd name="T24" fmla="*/ 937 w 1276"/>
                <a:gd name="T25" fmla="*/ 524 h 1423"/>
                <a:gd name="T26" fmla="*/ 913 w 1276"/>
                <a:gd name="T27" fmla="*/ 529 h 1423"/>
                <a:gd name="T28" fmla="*/ 840 w 1276"/>
                <a:gd name="T29" fmla="*/ 534 h 1423"/>
                <a:gd name="T30" fmla="*/ 840 w 1276"/>
                <a:gd name="T31" fmla="*/ 595 h 1423"/>
                <a:gd name="T32" fmla="*/ 765 w 1276"/>
                <a:gd name="T33" fmla="*/ 876 h 1423"/>
                <a:gd name="T34" fmla="*/ 763 w 1276"/>
                <a:gd name="T35" fmla="*/ 544 h 1423"/>
                <a:gd name="T36" fmla="*/ 690 w 1276"/>
                <a:gd name="T37" fmla="*/ 539 h 1423"/>
                <a:gd name="T38" fmla="*/ 668 w 1276"/>
                <a:gd name="T39" fmla="*/ 534 h 1423"/>
                <a:gd name="T40" fmla="*/ 661 w 1276"/>
                <a:gd name="T41" fmla="*/ 515 h 1423"/>
                <a:gd name="T42" fmla="*/ 646 w 1276"/>
                <a:gd name="T43" fmla="*/ 502 h 1423"/>
                <a:gd name="T44" fmla="*/ 625 w 1276"/>
                <a:gd name="T45" fmla="*/ 490 h 1423"/>
                <a:gd name="T46" fmla="*/ 617 w 1276"/>
                <a:gd name="T47" fmla="*/ 471 h 1423"/>
                <a:gd name="T48" fmla="*/ 600 w 1276"/>
                <a:gd name="T49" fmla="*/ 456 h 1423"/>
                <a:gd name="T50" fmla="*/ 559 w 1276"/>
                <a:gd name="T51" fmla="*/ 444 h 1423"/>
                <a:gd name="T52" fmla="*/ 482 w 1276"/>
                <a:gd name="T53" fmla="*/ 449 h 1423"/>
                <a:gd name="T54" fmla="*/ 460 w 1276"/>
                <a:gd name="T55" fmla="*/ 471 h 1423"/>
                <a:gd name="T56" fmla="*/ 436 w 1276"/>
                <a:gd name="T57" fmla="*/ 493 h 1423"/>
                <a:gd name="T58" fmla="*/ 411 w 1276"/>
                <a:gd name="T59" fmla="*/ 512 h 1423"/>
                <a:gd name="T60" fmla="*/ 385 w 1276"/>
                <a:gd name="T61" fmla="*/ 534 h 1423"/>
                <a:gd name="T62" fmla="*/ 382 w 1276"/>
                <a:gd name="T63" fmla="*/ 536 h 1423"/>
                <a:gd name="T64" fmla="*/ 322 w 1276"/>
                <a:gd name="T65" fmla="*/ 328 h 1423"/>
                <a:gd name="T66" fmla="*/ 264 w 1276"/>
                <a:gd name="T67" fmla="*/ 274 h 1423"/>
                <a:gd name="T68" fmla="*/ 201 w 1276"/>
                <a:gd name="T69" fmla="*/ 233 h 1423"/>
                <a:gd name="T70" fmla="*/ 179 w 1276"/>
                <a:gd name="T71" fmla="*/ 328 h 1423"/>
                <a:gd name="T72" fmla="*/ 181 w 1276"/>
                <a:gd name="T73" fmla="*/ 255 h 1423"/>
                <a:gd name="T74" fmla="*/ 179 w 1276"/>
                <a:gd name="T75" fmla="*/ 252 h 1423"/>
                <a:gd name="T76" fmla="*/ 181 w 1276"/>
                <a:gd name="T77" fmla="*/ 213 h 1423"/>
                <a:gd name="T78" fmla="*/ 179 w 1276"/>
                <a:gd name="T79" fmla="*/ 213 h 1423"/>
                <a:gd name="T80" fmla="*/ 181 w 1276"/>
                <a:gd name="T81" fmla="*/ 174 h 1423"/>
                <a:gd name="T82" fmla="*/ 179 w 1276"/>
                <a:gd name="T83" fmla="*/ 172 h 1423"/>
                <a:gd name="T84" fmla="*/ 116 w 1276"/>
                <a:gd name="T85" fmla="*/ 109 h 1423"/>
                <a:gd name="T86" fmla="*/ 29 w 1276"/>
                <a:gd name="T87" fmla="*/ 104 h 1423"/>
                <a:gd name="T88" fmla="*/ 29 w 1276"/>
                <a:gd name="T89" fmla="*/ 31 h 1423"/>
                <a:gd name="T90" fmla="*/ 29 w 1276"/>
                <a:gd name="T91" fmla="*/ 9 h 1423"/>
                <a:gd name="T92" fmla="*/ 29 w 1276"/>
                <a:gd name="T93" fmla="*/ 0 h 1423"/>
                <a:gd name="T94" fmla="*/ 0 w 1276"/>
                <a:gd name="T95" fmla="*/ 1423 h 1423"/>
                <a:gd name="T96" fmla="*/ 1276 w 1276"/>
                <a:gd name="T97" fmla="*/ 534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6" h="1423">
                  <a:moveTo>
                    <a:pt x="1276" y="534"/>
                  </a:moveTo>
                  <a:lnTo>
                    <a:pt x="1242" y="529"/>
                  </a:lnTo>
                  <a:lnTo>
                    <a:pt x="1223" y="532"/>
                  </a:lnTo>
                  <a:lnTo>
                    <a:pt x="1225" y="527"/>
                  </a:lnTo>
                  <a:lnTo>
                    <a:pt x="1196" y="524"/>
                  </a:lnTo>
                  <a:lnTo>
                    <a:pt x="1196" y="505"/>
                  </a:lnTo>
                  <a:lnTo>
                    <a:pt x="1172" y="502"/>
                  </a:lnTo>
                  <a:lnTo>
                    <a:pt x="1172" y="483"/>
                  </a:lnTo>
                  <a:lnTo>
                    <a:pt x="1148" y="481"/>
                  </a:lnTo>
                  <a:lnTo>
                    <a:pt x="1148" y="461"/>
                  </a:lnTo>
                  <a:lnTo>
                    <a:pt x="1123" y="459"/>
                  </a:lnTo>
                  <a:lnTo>
                    <a:pt x="1126" y="439"/>
                  </a:lnTo>
                  <a:lnTo>
                    <a:pt x="1094" y="434"/>
                  </a:lnTo>
                  <a:lnTo>
                    <a:pt x="1043" y="434"/>
                  </a:lnTo>
                  <a:lnTo>
                    <a:pt x="1007" y="439"/>
                  </a:lnTo>
                  <a:lnTo>
                    <a:pt x="1005" y="447"/>
                  </a:lnTo>
                  <a:lnTo>
                    <a:pt x="1005" y="459"/>
                  </a:lnTo>
                  <a:lnTo>
                    <a:pt x="985" y="461"/>
                  </a:lnTo>
                  <a:lnTo>
                    <a:pt x="983" y="471"/>
                  </a:lnTo>
                  <a:lnTo>
                    <a:pt x="981" y="481"/>
                  </a:lnTo>
                  <a:lnTo>
                    <a:pt x="964" y="483"/>
                  </a:lnTo>
                  <a:lnTo>
                    <a:pt x="959" y="495"/>
                  </a:lnTo>
                  <a:lnTo>
                    <a:pt x="959" y="502"/>
                  </a:lnTo>
                  <a:lnTo>
                    <a:pt x="939" y="505"/>
                  </a:lnTo>
                  <a:lnTo>
                    <a:pt x="937" y="517"/>
                  </a:lnTo>
                  <a:lnTo>
                    <a:pt x="937" y="524"/>
                  </a:lnTo>
                  <a:lnTo>
                    <a:pt x="915" y="527"/>
                  </a:lnTo>
                  <a:lnTo>
                    <a:pt x="913" y="529"/>
                  </a:lnTo>
                  <a:lnTo>
                    <a:pt x="893" y="527"/>
                  </a:lnTo>
                  <a:lnTo>
                    <a:pt x="840" y="534"/>
                  </a:lnTo>
                  <a:lnTo>
                    <a:pt x="840" y="595"/>
                  </a:lnTo>
                  <a:lnTo>
                    <a:pt x="840" y="595"/>
                  </a:lnTo>
                  <a:lnTo>
                    <a:pt x="840" y="876"/>
                  </a:lnTo>
                  <a:lnTo>
                    <a:pt x="765" y="876"/>
                  </a:lnTo>
                  <a:lnTo>
                    <a:pt x="763" y="600"/>
                  </a:lnTo>
                  <a:lnTo>
                    <a:pt x="763" y="544"/>
                  </a:lnTo>
                  <a:lnTo>
                    <a:pt x="707" y="536"/>
                  </a:lnTo>
                  <a:lnTo>
                    <a:pt x="690" y="539"/>
                  </a:lnTo>
                  <a:lnTo>
                    <a:pt x="688" y="536"/>
                  </a:lnTo>
                  <a:lnTo>
                    <a:pt x="668" y="534"/>
                  </a:lnTo>
                  <a:lnTo>
                    <a:pt x="668" y="527"/>
                  </a:lnTo>
                  <a:lnTo>
                    <a:pt x="661" y="515"/>
                  </a:lnTo>
                  <a:lnTo>
                    <a:pt x="646" y="512"/>
                  </a:lnTo>
                  <a:lnTo>
                    <a:pt x="646" y="502"/>
                  </a:lnTo>
                  <a:lnTo>
                    <a:pt x="639" y="493"/>
                  </a:lnTo>
                  <a:lnTo>
                    <a:pt x="625" y="490"/>
                  </a:lnTo>
                  <a:lnTo>
                    <a:pt x="625" y="481"/>
                  </a:lnTo>
                  <a:lnTo>
                    <a:pt x="617" y="471"/>
                  </a:lnTo>
                  <a:lnTo>
                    <a:pt x="603" y="468"/>
                  </a:lnTo>
                  <a:lnTo>
                    <a:pt x="600" y="456"/>
                  </a:lnTo>
                  <a:lnTo>
                    <a:pt x="598" y="449"/>
                  </a:lnTo>
                  <a:lnTo>
                    <a:pt x="559" y="444"/>
                  </a:lnTo>
                  <a:lnTo>
                    <a:pt x="511" y="444"/>
                  </a:lnTo>
                  <a:lnTo>
                    <a:pt x="482" y="449"/>
                  </a:lnTo>
                  <a:lnTo>
                    <a:pt x="482" y="466"/>
                  </a:lnTo>
                  <a:lnTo>
                    <a:pt x="460" y="471"/>
                  </a:lnTo>
                  <a:lnTo>
                    <a:pt x="460" y="488"/>
                  </a:lnTo>
                  <a:lnTo>
                    <a:pt x="436" y="493"/>
                  </a:lnTo>
                  <a:lnTo>
                    <a:pt x="436" y="510"/>
                  </a:lnTo>
                  <a:lnTo>
                    <a:pt x="411" y="512"/>
                  </a:lnTo>
                  <a:lnTo>
                    <a:pt x="411" y="532"/>
                  </a:lnTo>
                  <a:lnTo>
                    <a:pt x="385" y="534"/>
                  </a:lnTo>
                  <a:lnTo>
                    <a:pt x="385" y="536"/>
                  </a:lnTo>
                  <a:lnTo>
                    <a:pt x="382" y="536"/>
                  </a:lnTo>
                  <a:lnTo>
                    <a:pt x="382" y="328"/>
                  </a:lnTo>
                  <a:lnTo>
                    <a:pt x="322" y="328"/>
                  </a:lnTo>
                  <a:lnTo>
                    <a:pt x="322" y="274"/>
                  </a:lnTo>
                  <a:lnTo>
                    <a:pt x="264" y="274"/>
                  </a:lnTo>
                  <a:lnTo>
                    <a:pt x="264" y="233"/>
                  </a:lnTo>
                  <a:lnTo>
                    <a:pt x="201" y="233"/>
                  </a:lnTo>
                  <a:lnTo>
                    <a:pt x="201" y="328"/>
                  </a:lnTo>
                  <a:lnTo>
                    <a:pt x="179" y="328"/>
                  </a:lnTo>
                  <a:lnTo>
                    <a:pt x="179" y="257"/>
                  </a:lnTo>
                  <a:lnTo>
                    <a:pt x="181" y="255"/>
                  </a:lnTo>
                  <a:lnTo>
                    <a:pt x="181" y="252"/>
                  </a:lnTo>
                  <a:lnTo>
                    <a:pt x="179" y="252"/>
                  </a:lnTo>
                  <a:lnTo>
                    <a:pt x="179" y="218"/>
                  </a:lnTo>
                  <a:lnTo>
                    <a:pt x="181" y="213"/>
                  </a:lnTo>
                  <a:lnTo>
                    <a:pt x="181" y="213"/>
                  </a:lnTo>
                  <a:lnTo>
                    <a:pt x="179" y="213"/>
                  </a:lnTo>
                  <a:lnTo>
                    <a:pt x="179" y="177"/>
                  </a:lnTo>
                  <a:lnTo>
                    <a:pt x="181" y="174"/>
                  </a:lnTo>
                  <a:lnTo>
                    <a:pt x="181" y="172"/>
                  </a:lnTo>
                  <a:lnTo>
                    <a:pt x="179" y="172"/>
                  </a:lnTo>
                  <a:lnTo>
                    <a:pt x="179" y="114"/>
                  </a:lnTo>
                  <a:lnTo>
                    <a:pt x="116" y="109"/>
                  </a:lnTo>
                  <a:lnTo>
                    <a:pt x="43" y="104"/>
                  </a:lnTo>
                  <a:lnTo>
                    <a:pt x="29" y="104"/>
                  </a:lnTo>
                  <a:lnTo>
                    <a:pt x="29" y="51"/>
                  </a:lnTo>
                  <a:lnTo>
                    <a:pt x="29" y="31"/>
                  </a:lnTo>
                  <a:lnTo>
                    <a:pt x="29" y="26"/>
                  </a:lnTo>
                  <a:lnTo>
                    <a:pt x="29" y="9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423"/>
                  </a:lnTo>
                  <a:lnTo>
                    <a:pt x="1276" y="1423"/>
                  </a:lnTo>
                  <a:lnTo>
                    <a:pt x="1276" y="5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17">
              <a:extLst>
                <a:ext uri="{FF2B5EF4-FFF2-40B4-BE49-F238E27FC236}">
                  <a16:creationId xmlns="" xmlns:a16="http://schemas.microsoft.com/office/drawing/2014/main" id="{302CA936-A6B9-47BF-9221-6C33D712D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266" y="4113886"/>
              <a:ext cx="2035444" cy="2744114"/>
            </a:xfrm>
            <a:custGeom>
              <a:avLst/>
              <a:gdLst>
                <a:gd name="T0" fmla="*/ 1281 w 1281"/>
                <a:gd name="T1" fmla="*/ 1727 h 1727"/>
                <a:gd name="T2" fmla="*/ 1194 w 1281"/>
                <a:gd name="T3" fmla="*/ 304 h 1727"/>
                <a:gd name="T4" fmla="*/ 1194 w 1281"/>
                <a:gd name="T5" fmla="*/ 284 h 1727"/>
                <a:gd name="T6" fmla="*/ 1194 w 1281"/>
                <a:gd name="T7" fmla="*/ 265 h 1727"/>
                <a:gd name="T8" fmla="*/ 1080 w 1281"/>
                <a:gd name="T9" fmla="*/ 126 h 1727"/>
                <a:gd name="T10" fmla="*/ 1073 w 1281"/>
                <a:gd name="T11" fmla="*/ 80 h 1727"/>
                <a:gd name="T12" fmla="*/ 1063 w 1281"/>
                <a:gd name="T13" fmla="*/ 92 h 1727"/>
                <a:gd name="T14" fmla="*/ 1063 w 1281"/>
                <a:gd name="T15" fmla="*/ 12 h 1727"/>
                <a:gd name="T16" fmla="*/ 1061 w 1281"/>
                <a:gd name="T17" fmla="*/ 0 h 1727"/>
                <a:gd name="T18" fmla="*/ 1053 w 1281"/>
                <a:gd name="T19" fmla="*/ 92 h 1727"/>
                <a:gd name="T20" fmla="*/ 1053 w 1281"/>
                <a:gd name="T21" fmla="*/ 12 h 1727"/>
                <a:gd name="T22" fmla="*/ 1048 w 1281"/>
                <a:gd name="T23" fmla="*/ 0 h 1727"/>
                <a:gd name="T24" fmla="*/ 1041 w 1281"/>
                <a:gd name="T25" fmla="*/ 92 h 1727"/>
                <a:gd name="T26" fmla="*/ 1041 w 1281"/>
                <a:gd name="T27" fmla="*/ 12 h 1727"/>
                <a:gd name="T28" fmla="*/ 1039 w 1281"/>
                <a:gd name="T29" fmla="*/ 0 h 1727"/>
                <a:gd name="T30" fmla="*/ 1031 w 1281"/>
                <a:gd name="T31" fmla="*/ 92 h 1727"/>
                <a:gd name="T32" fmla="*/ 1031 w 1281"/>
                <a:gd name="T33" fmla="*/ 12 h 1727"/>
                <a:gd name="T34" fmla="*/ 1027 w 1281"/>
                <a:gd name="T35" fmla="*/ 0 h 1727"/>
                <a:gd name="T36" fmla="*/ 1019 w 1281"/>
                <a:gd name="T37" fmla="*/ 92 h 1727"/>
                <a:gd name="T38" fmla="*/ 1019 w 1281"/>
                <a:gd name="T39" fmla="*/ 12 h 1727"/>
                <a:gd name="T40" fmla="*/ 1017 w 1281"/>
                <a:gd name="T41" fmla="*/ 0 h 1727"/>
                <a:gd name="T42" fmla="*/ 1010 w 1281"/>
                <a:gd name="T43" fmla="*/ 92 h 1727"/>
                <a:gd name="T44" fmla="*/ 1000 w 1281"/>
                <a:gd name="T45" fmla="*/ 80 h 1727"/>
                <a:gd name="T46" fmla="*/ 1000 w 1281"/>
                <a:gd name="T47" fmla="*/ 257 h 1727"/>
                <a:gd name="T48" fmla="*/ 1000 w 1281"/>
                <a:gd name="T49" fmla="*/ 282 h 1727"/>
                <a:gd name="T50" fmla="*/ 971 w 1281"/>
                <a:gd name="T51" fmla="*/ 304 h 1727"/>
                <a:gd name="T52" fmla="*/ 971 w 1281"/>
                <a:gd name="T53" fmla="*/ 313 h 1727"/>
                <a:gd name="T54" fmla="*/ 971 w 1281"/>
                <a:gd name="T55" fmla="*/ 335 h 1727"/>
                <a:gd name="T56" fmla="*/ 971 w 1281"/>
                <a:gd name="T57" fmla="*/ 403 h 1727"/>
                <a:gd name="T58" fmla="*/ 968 w 1281"/>
                <a:gd name="T59" fmla="*/ 413 h 1727"/>
                <a:gd name="T60" fmla="*/ 932 w 1281"/>
                <a:gd name="T61" fmla="*/ 738 h 1727"/>
                <a:gd name="T62" fmla="*/ 814 w 1281"/>
                <a:gd name="T63" fmla="*/ 515 h 1727"/>
                <a:gd name="T64" fmla="*/ 746 w 1281"/>
                <a:gd name="T65" fmla="*/ 386 h 1727"/>
                <a:gd name="T66" fmla="*/ 719 w 1281"/>
                <a:gd name="T67" fmla="*/ 515 h 1727"/>
                <a:gd name="T68" fmla="*/ 608 w 1281"/>
                <a:gd name="T69" fmla="*/ 386 h 1727"/>
                <a:gd name="T70" fmla="*/ 557 w 1281"/>
                <a:gd name="T71" fmla="*/ 515 h 1727"/>
                <a:gd name="T72" fmla="*/ 513 w 1281"/>
                <a:gd name="T73" fmla="*/ 1195 h 1727"/>
                <a:gd name="T74" fmla="*/ 458 w 1281"/>
                <a:gd name="T75" fmla="*/ 1200 h 1727"/>
                <a:gd name="T76" fmla="*/ 431 w 1281"/>
                <a:gd name="T77" fmla="*/ 1202 h 1727"/>
                <a:gd name="T78" fmla="*/ 412 w 1281"/>
                <a:gd name="T79" fmla="*/ 1180 h 1727"/>
                <a:gd name="T80" fmla="*/ 370 w 1281"/>
                <a:gd name="T81" fmla="*/ 1207 h 1727"/>
                <a:gd name="T82" fmla="*/ 370 w 1281"/>
                <a:gd name="T83" fmla="*/ 1210 h 1727"/>
                <a:gd name="T84" fmla="*/ 370 w 1281"/>
                <a:gd name="T85" fmla="*/ 1200 h 1727"/>
                <a:gd name="T86" fmla="*/ 322 w 1281"/>
                <a:gd name="T87" fmla="*/ 1188 h 1727"/>
                <a:gd name="T88" fmla="*/ 312 w 1281"/>
                <a:gd name="T89" fmla="*/ 1202 h 1727"/>
                <a:gd name="T90" fmla="*/ 269 w 1281"/>
                <a:gd name="T91" fmla="*/ 1197 h 1727"/>
                <a:gd name="T92" fmla="*/ 140 w 1281"/>
                <a:gd name="T93" fmla="*/ 1193 h 1727"/>
                <a:gd name="T94" fmla="*/ 0 w 1281"/>
                <a:gd name="T95" fmla="*/ 121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81" h="1727">
                  <a:moveTo>
                    <a:pt x="0" y="1727"/>
                  </a:moveTo>
                  <a:lnTo>
                    <a:pt x="1281" y="1727"/>
                  </a:lnTo>
                  <a:lnTo>
                    <a:pt x="1281" y="304"/>
                  </a:lnTo>
                  <a:lnTo>
                    <a:pt x="1194" y="304"/>
                  </a:lnTo>
                  <a:lnTo>
                    <a:pt x="1194" y="291"/>
                  </a:lnTo>
                  <a:lnTo>
                    <a:pt x="1194" y="284"/>
                  </a:lnTo>
                  <a:lnTo>
                    <a:pt x="1194" y="267"/>
                  </a:lnTo>
                  <a:lnTo>
                    <a:pt x="1194" y="265"/>
                  </a:lnTo>
                  <a:lnTo>
                    <a:pt x="1080" y="265"/>
                  </a:lnTo>
                  <a:lnTo>
                    <a:pt x="1080" y="126"/>
                  </a:lnTo>
                  <a:lnTo>
                    <a:pt x="1080" y="80"/>
                  </a:lnTo>
                  <a:lnTo>
                    <a:pt x="1073" y="80"/>
                  </a:lnTo>
                  <a:lnTo>
                    <a:pt x="1073" y="92"/>
                  </a:lnTo>
                  <a:lnTo>
                    <a:pt x="1063" y="92"/>
                  </a:lnTo>
                  <a:lnTo>
                    <a:pt x="1063" y="12"/>
                  </a:lnTo>
                  <a:lnTo>
                    <a:pt x="1063" y="12"/>
                  </a:lnTo>
                  <a:lnTo>
                    <a:pt x="1063" y="0"/>
                  </a:lnTo>
                  <a:lnTo>
                    <a:pt x="1061" y="0"/>
                  </a:lnTo>
                  <a:lnTo>
                    <a:pt x="1061" y="92"/>
                  </a:lnTo>
                  <a:lnTo>
                    <a:pt x="1053" y="92"/>
                  </a:lnTo>
                  <a:lnTo>
                    <a:pt x="1053" y="12"/>
                  </a:lnTo>
                  <a:lnTo>
                    <a:pt x="1053" y="12"/>
                  </a:lnTo>
                  <a:lnTo>
                    <a:pt x="1053" y="0"/>
                  </a:lnTo>
                  <a:lnTo>
                    <a:pt x="1048" y="0"/>
                  </a:lnTo>
                  <a:lnTo>
                    <a:pt x="1048" y="92"/>
                  </a:lnTo>
                  <a:lnTo>
                    <a:pt x="1041" y="92"/>
                  </a:lnTo>
                  <a:lnTo>
                    <a:pt x="1041" y="12"/>
                  </a:lnTo>
                  <a:lnTo>
                    <a:pt x="1041" y="12"/>
                  </a:lnTo>
                  <a:lnTo>
                    <a:pt x="1041" y="0"/>
                  </a:lnTo>
                  <a:lnTo>
                    <a:pt x="1039" y="0"/>
                  </a:lnTo>
                  <a:lnTo>
                    <a:pt x="1039" y="92"/>
                  </a:lnTo>
                  <a:lnTo>
                    <a:pt x="1031" y="92"/>
                  </a:lnTo>
                  <a:lnTo>
                    <a:pt x="1031" y="12"/>
                  </a:lnTo>
                  <a:lnTo>
                    <a:pt x="1031" y="12"/>
                  </a:lnTo>
                  <a:lnTo>
                    <a:pt x="1029" y="0"/>
                  </a:lnTo>
                  <a:lnTo>
                    <a:pt x="1027" y="0"/>
                  </a:lnTo>
                  <a:lnTo>
                    <a:pt x="1027" y="92"/>
                  </a:lnTo>
                  <a:lnTo>
                    <a:pt x="1019" y="92"/>
                  </a:lnTo>
                  <a:lnTo>
                    <a:pt x="1019" y="12"/>
                  </a:lnTo>
                  <a:lnTo>
                    <a:pt x="1019" y="12"/>
                  </a:lnTo>
                  <a:lnTo>
                    <a:pt x="1019" y="0"/>
                  </a:lnTo>
                  <a:lnTo>
                    <a:pt x="1017" y="0"/>
                  </a:lnTo>
                  <a:lnTo>
                    <a:pt x="1017" y="92"/>
                  </a:lnTo>
                  <a:lnTo>
                    <a:pt x="1010" y="92"/>
                  </a:lnTo>
                  <a:lnTo>
                    <a:pt x="1007" y="80"/>
                  </a:lnTo>
                  <a:lnTo>
                    <a:pt x="1000" y="80"/>
                  </a:lnTo>
                  <a:lnTo>
                    <a:pt x="1000" y="253"/>
                  </a:lnTo>
                  <a:lnTo>
                    <a:pt x="1000" y="257"/>
                  </a:lnTo>
                  <a:lnTo>
                    <a:pt x="1000" y="274"/>
                  </a:lnTo>
                  <a:lnTo>
                    <a:pt x="1000" y="282"/>
                  </a:lnTo>
                  <a:lnTo>
                    <a:pt x="1000" y="304"/>
                  </a:lnTo>
                  <a:lnTo>
                    <a:pt x="971" y="304"/>
                  </a:lnTo>
                  <a:lnTo>
                    <a:pt x="971" y="308"/>
                  </a:lnTo>
                  <a:lnTo>
                    <a:pt x="971" y="313"/>
                  </a:lnTo>
                  <a:lnTo>
                    <a:pt x="971" y="333"/>
                  </a:lnTo>
                  <a:lnTo>
                    <a:pt x="971" y="335"/>
                  </a:lnTo>
                  <a:lnTo>
                    <a:pt x="971" y="355"/>
                  </a:lnTo>
                  <a:lnTo>
                    <a:pt x="971" y="403"/>
                  </a:lnTo>
                  <a:lnTo>
                    <a:pt x="968" y="403"/>
                  </a:lnTo>
                  <a:lnTo>
                    <a:pt x="968" y="413"/>
                  </a:lnTo>
                  <a:lnTo>
                    <a:pt x="932" y="413"/>
                  </a:lnTo>
                  <a:lnTo>
                    <a:pt x="932" y="738"/>
                  </a:lnTo>
                  <a:lnTo>
                    <a:pt x="814" y="738"/>
                  </a:lnTo>
                  <a:lnTo>
                    <a:pt x="814" y="515"/>
                  </a:lnTo>
                  <a:lnTo>
                    <a:pt x="746" y="515"/>
                  </a:lnTo>
                  <a:lnTo>
                    <a:pt x="746" y="386"/>
                  </a:lnTo>
                  <a:lnTo>
                    <a:pt x="719" y="386"/>
                  </a:lnTo>
                  <a:lnTo>
                    <a:pt x="719" y="515"/>
                  </a:lnTo>
                  <a:lnTo>
                    <a:pt x="608" y="515"/>
                  </a:lnTo>
                  <a:lnTo>
                    <a:pt x="608" y="386"/>
                  </a:lnTo>
                  <a:lnTo>
                    <a:pt x="557" y="386"/>
                  </a:lnTo>
                  <a:lnTo>
                    <a:pt x="557" y="515"/>
                  </a:lnTo>
                  <a:lnTo>
                    <a:pt x="513" y="515"/>
                  </a:lnTo>
                  <a:lnTo>
                    <a:pt x="513" y="1195"/>
                  </a:lnTo>
                  <a:lnTo>
                    <a:pt x="475" y="1197"/>
                  </a:lnTo>
                  <a:lnTo>
                    <a:pt x="458" y="1200"/>
                  </a:lnTo>
                  <a:lnTo>
                    <a:pt x="433" y="1202"/>
                  </a:lnTo>
                  <a:lnTo>
                    <a:pt x="431" y="1202"/>
                  </a:lnTo>
                  <a:lnTo>
                    <a:pt x="421" y="1188"/>
                  </a:lnTo>
                  <a:lnTo>
                    <a:pt x="412" y="1180"/>
                  </a:lnTo>
                  <a:lnTo>
                    <a:pt x="373" y="1200"/>
                  </a:lnTo>
                  <a:lnTo>
                    <a:pt x="370" y="1207"/>
                  </a:lnTo>
                  <a:lnTo>
                    <a:pt x="370" y="1210"/>
                  </a:lnTo>
                  <a:lnTo>
                    <a:pt x="370" y="1210"/>
                  </a:lnTo>
                  <a:lnTo>
                    <a:pt x="370" y="1207"/>
                  </a:lnTo>
                  <a:lnTo>
                    <a:pt x="370" y="1200"/>
                  </a:lnTo>
                  <a:lnTo>
                    <a:pt x="332" y="1180"/>
                  </a:lnTo>
                  <a:lnTo>
                    <a:pt x="322" y="1188"/>
                  </a:lnTo>
                  <a:lnTo>
                    <a:pt x="312" y="1202"/>
                  </a:lnTo>
                  <a:lnTo>
                    <a:pt x="312" y="1202"/>
                  </a:lnTo>
                  <a:lnTo>
                    <a:pt x="288" y="1200"/>
                  </a:lnTo>
                  <a:lnTo>
                    <a:pt x="269" y="1197"/>
                  </a:lnTo>
                  <a:lnTo>
                    <a:pt x="160" y="1193"/>
                  </a:lnTo>
                  <a:lnTo>
                    <a:pt x="140" y="1193"/>
                  </a:lnTo>
                  <a:lnTo>
                    <a:pt x="22" y="1205"/>
                  </a:lnTo>
                  <a:lnTo>
                    <a:pt x="0" y="1210"/>
                  </a:lnTo>
                  <a:lnTo>
                    <a:pt x="0" y="17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Freeform 18">
              <a:extLst>
                <a:ext uri="{FF2B5EF4-FFF2-40B4-BE49-F238E27FC236}">
                  <a16:creationId xmlns="" xmlns:a16="http://schemas.microsoft.com/office/drawing/2014/main" id="{CA3EC9FE-7B33-4DE9-8C5B-200A54963D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4202867"/>
              <a:ext cx="2032266" cy="2655133"/>
            </a:xfrm>
            <a:custGeom>
              <a:avLst/>
              <a:gdLst>
                <a:gd name="T0" fmla="*/ 933 w 1279"/>
                <a:gd name="T1" fmla="*/ 988 h 1671"/>
                <a:gd name="T2" fmla="*/ 712 w 1279"/>
                <a:gd name="T3" fmla="*/ 933 h 1671"/>
                <a:gd name="T4" fmla="*/ 577 w 1279"/>
                <a:gd name="T5" fmla="*/ 1207 h 1671"/>
                <a:gd name="T6" fmla="*/ 303 w 1279"/>
                <a:gd name="T7" fmla="*/ 1336 h 1671"/>
                <a:gd name="T8" fmla="*/ 230 w 1279"/>
                <a:gd name="T9" fmla="*/ 517 h 1671"/>
                <a:gd name="T10" fmla="*/ 194 w 1279"/>
                <a:gd name="T11" fmla="*/ 505 h 1671"/>
                <a:gd name="T12" fmla="*/ 240 w 1279"/>
                <a:gd name="T13" fmla="*/ 498 h 1671"/>
                <a:gd name="T14" fmla="*/ 211 w 1279"/>
                <a:gd name="T15" fmla="*/ 486 h 1671"/>
                <a:gd name="T16" fmla="*/ 194 w 1279"/>
                <a:gd name="T17" fmla="*/ 481 h 1671"/>
                <a:gd name="T18" fmla="*/ 192 w 1279"/>
                <a:gd name="T19" fmla="*/ 432 h 1671"/>
                <a:gd name="T20" fmla="*/ 182 w 1279"/>
                <a:gd name="T21" fmla="*/ 427 h 1671"/>
                <a:gd name="T22" fmla="*/ 204 w 1279"/>
                <a:gd name="T23" fmla="*/ 425 h 1671"/>
                <a:gd name="T24" fmla="*/ 218 w 1279"/>
                <a:gd name="T25" fmla="*/ 425 h 1671"/>
                <a:gd name="T26" fmla="*/ 233 w 1279"/>
                <a:gd name="T27" fmla="*/ 418 h 1671"/>
                <a:gd name="T28" fmla="*/ 235 w 1279"/>
                <a:gd name="T29" fmla="*/ 410 h 1671"/>
                <a:gd name="T30" fmla="*/ 189 w 1279"/>
                <a:gd name="T31" fmla="*/ 398 h 1671"/>
                <a:gd name="T32" fmla="*/ 172 w 1279"/>
                <a:gd name="T33" fmla="*/ 379 h 1671"/>
                <a:gd name="T34" fmla="*/ 168 w 1279"/>
                <a:gd name="T35" fmla="*/ 245 h 1671"/>
                <a:gd name="T36" fmla="*/ 163 w 1279"/>
                <a:gd name="T37" fmla="*/ 146 h 1671"/>
                <a:gd name="T38" fmla="*/ 158 w 1279"/>
                <a:gd name="T39" fmla="*/ 63 h 1671"/>
                <a:gd name="T40" fmla="*/ 155 w 1279"/>
                <a:gd name="T41" fmla="*/ 0 h 1671"/>
                <a:gd name="T42" fmla="*/ 153 w 1279"/>
                <a:gd name="T43" fmla="*/ 0 h 1671"/>
                <a:gd name="T44" fmla="*/ 151 w 1279"/>
                <a:gd name="T45" fmla="*/ 65 h 1671"/>
                <a:gd name="T46" fmla="*/ 148 w 1279"/>
                <a:gd name="T47" fmla="*/ 146 h 1671"/>
                <a:gd name="T48" fmla="*/ 146 w 1279"/>
                <a:gd name="T49" fmla="*/ 374 h 1671"/>
                <a:gd name="T50" fmla="*/ 138 w 1279"/>
                <a:gd name="T51" fmla="*/ 386 h 1671"/>
                <a:gd name="T52" fmla="*/ 117 w 1279"/>
                <a:gd name="T53" fmla="*/ 401 h 1671"/>
                <a:gd name="T54" fmla="*/ 80 w 1279"/>
                <a:gd name="T55" fmla="*/ 418 h 1671"/>
                <a:gd name="T56" fmla="*/ 95 w 1279"/>
                <a:gd name="T57" fmla="*/ 425 h 1671"/>
                <a:gd name="T58" fmla="*/ 112 w 1279"/>
                <a:gd name="T59" fmla="*/ 427 h 1671"/>
                <a:gd name="T60" fmla="*/ 129 w 1279"/>
                <a:gd name="T61" fmla="*/ 427 h 1671"/>
                <a:gd name="T62" fmla="*/ 119 w 1279"/>
                <a:gd name="T63" fmla="*/ 439 h 1671"/>
                <a:gd name="T64" fmla="*/ 121 w 1279"/>
                <a:gd name="T65" fmla="*/ 481 h 1671"/>
                <a:gd name="T66" fmla="*/ 100 w 1279"/>
                <a:gd name="T67" fmla="*/ 486 h 1671"/>
                <a:gd name="T68" fmla="*/ 75 w 1279"/>
                <a:gd name="T69" fmla="*/ 498 h 1671"/>
                <a:gd name="T70" fmla="*/ 121 w 1279"/>
                <a:gd name="T71" fmla="*/ 507 h 1671"/>
                <a:gd name="T72" fmla="*/ 85 w 1279"/>
                <a:gd name="T73" fmla="*/ 520 h 1671"/>
                <a:gd name="T74" fmla="*/ 27 w 1279"/>
                <a:gd name="T75" fmla="*/ 1333 h 1671"/>
                <a:gd name="T76" fmla="*/ 126 w 1279"/>
                <a:gd name="T77" fmla="*/ 498 h 1671"/>
                <a:gd name="T78" fmla="*/ 121 w 1279"/>
                <a:gd name="T79" fmla="*/ 498 h 1671"/>
                <a:gd name="T80" fmla="*/ 121 w 1279"/>
                <a:gd name="T81" fmla="*/ 568 h 1671"/>
                <a:gd name="T82" fmla="*/ 119 w 1279"/>
                <a:gd name="T83" fmla="*/ 656 h 1671"/>
                <a:gd name="T84" fmla="*/ 138 w 1279"/>
                <a:gd name="T85" fmla="*/ 799 h 1671"/>
                <a:gd name="T86" fmla="*/ 124 w 1279"/>
                <a:gd name="T87" fmla="*/ 814 h 1671"/>
                <a:gd name="T88" fmla="*/ 119 w 1279"/>
                <a:gd name="T89" fmla="*/ 937 h 1671"/>
                <a:gd name="T90" fmla="*/ 141 w 1279"/>
                <a:gd name="T91" fmla="*/ 1071 h 1671"/>
                <a:gd name="T92" fmla="*/ 121 w 1279"/>
                <a:gd name="T93" fmla="*/ 1188 h 1671"/>
                <a:gd name="T94" fmla="*/ 129 w 1279"/>
                <a:gd name="T95" fmla="*/ 1185 h 1671"/>
                <a:gd name="T96" fmla="*/ 182 w 1279"/>
                <a:gd name="T97" fmla="*/ 656 h 1671"/>
                <a:gd name="T98" fmla="*/ 189 w 1279"/>
                <a:gd name="T99" fmla="*/ 799 h 1671"/>
                <a:gd name="T100" fmla="*/ 199 w 1279"/>
                <a:gd name="T101" fmla="*/ 937 h 1671"/>
                <a:gd name="T102" fmla="*/ 199 w 1279"/>
                <a:gd name="T103" fmla="*/ 957 h 1671"/>
                <a:gd name="T104" fmla="*/ 184 w 1279"/>
                <a:gd name="T105" fmla="*/ 1185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9" h="1671">
                  <a:moveTo>
                    <a:pt x="1279" y="1154"/>
                  </a:moveTo>
                  <a:lnTo>
                    <a:pt x="1182" y="1178"/>
                  </a:lnTo>
                  <a:lnTo>
                    <a:pt x="1100" y="1212"/>
                  </a:lnTo>
                  <a:lnTo>
                    <a:pt x="1063" y="1212"/>
                  </a:lnTo>
                  <a:lnTo>
                    <a:pt x="1063" y="988"/>
                  </a:lnTo>
                  <a:lnTo>
                    <a:pt x="933" y="988"/>
                  </a:lnTo>
                  <a:lnTo>
                    <a:pt x="933" y="933"/>
                  </a:lnTo>
                  <a:lnTo>
                    <a:pt x="894" y="933"/>
                  </a:lnTo>
                  <a:lnTo>
                    <a:pt x="894" y="877"/>
                  </a:lnTo>
                  <a:lnTo>
                    <a:pt x="783" y="877"/>
                  </a:lnTo>
                  <a:lnTo>
                    <a:pt x="783" y="933"/>
                  </a:lnTo>
                  <a:lnTo>
                    <a:pt x="712" y="933"/>
                  </a:lnTo>
                  <a:lnTo>
                    <a:pt x="712" y="988"/>
                  </a:lnTo>
                  <a:lnTo>
                    <a:pt x="671" y="988"/>
                  </a:lnTo>
                  <a:lnTo>
                    <a:pt x="671" y="1183"/>
                  </a:lnTo>
                  <a:lnTo>
                    <a:pt x="659" y="1180"/>
                  </a:lnTo>
                  <a:lnTo>
                    <a:pt x="618" y="1188"/>
                  </a:lnTo>
                  <a:lnTo>
                    <a:pt x="577" y="1207"/>
                  </a:lnTo>
                  <a:lnTo>
                    <a:pt x="543" y="1236"/>
                  </a:lnTo>
                  <a:lnTo>
                    <a:pt x="519" y="1275"/>
                  </a:lnTo>
                  <a:lnTo>
                    <a:pt x="506" y="1309"/>
                  </a:lnTo>
                  <a:lnTo>
                    <a:pt x="315" y="1309"/>
                  </a:lnTo>
                  <a:lnTo>
                    <a:pt x="303" y="1314"/>
                  </a:lnTo>
                  <a:lnTo>
                    <a:pt x="303" y="1336"/>
                  </a:lnTo>
                  <a:lnTo>
                    <a:pt x="247" y="1333"/>
                  </a:lnTo>
                  <a:lnTo>
                    <a:pt x="243" y="520"/>
                  </a:lnTo>
                  <a:lnTo>
                    <a:pt x="243" y="520"/>
                  </a:lnTo>
                  <a:lnTo>
                    <a:pt x="240" y="520"/>
                  </a:lnTo>
                  <a:lnTo>
                    <a:pt x="235" y="517"/>
                  </a:lnTo>
                  <a:lnTo>
                    <a:pt x="230" y="517"/>
                  </a:lnTo>
                  <a:lnTo>
                    <a:pt x="230" y="517"/>
                  </a:lnTo>
                  <a:lnTo>
                    <a:pt x="230" y="510"/>
                  </a:lnTo>
                  <a:lnTo>
                    <a:pt x="228" y="507"/>
                  </a:lnTo>
                  <a:lnTo>
                    <a:pt x="221" y="507"/>
                  </a:lnTo>
                  <a:lnTo>
                    <a:pt x="209" y="507"/>
                  </a:lnTo>
                  <a:lnTo>
                    <a:pt x="194" y="505"/>
                  </a:lnTo>
                  <a:lnTo>
                    <a:pt x="184" y="505"/>
                  </a:lnTo>
                  <a:lnTo>
                    <a:pt x="184" y="500"/>
                  </a:lnTo>
                  <a:lnTo>
                    <a:pt x="192" y="500"/>
                  </a:lnTo>
                  <a:lnTo>
                    <a:pt x="211" y="500"/>
                  </a:lnTo>
                  <a:lnTo>
                    <a:pt x="228" y="498"/>
                  </a:lnTo>
                  <a:lnTo>
                    <a:pt x="240" y="498"/>
                  </a:lnTo>
                  <a:lnTo>
                    <a:pt x="247" y="495"/>
                  </a:lnTo>
                  <a:lnTo>
                    <a:pt x="247" y="493"/>
                  </a:lnTo>
                  <a:lnTo>
                    <a:pt x="247" y="490"/>
                  </a:lnTo>
                  <a:lnTo>
                    <a:pt x="240" y="488"/>
                  </a:lnTo>
                  <a:lnTo>
                    <a:pt x="228" y="486"/>
                  </a:lnTo>
                  <a:lnTo>
                    <a:pt x="211" y="486"/>
                  </a:lnTo>
                  <a:lnTo>
                    <a:pt x="189" y="486"/>
                  </a:lnTo>
                  <a:lnTo>
                    <a:pt x="184" y="486"/>
                  </a:lnTo>
                  <a:lnTo>
                    <a:pt x="184" y="483"/>
                  </a:lnTo>
                  <a:lnTo>
                    <a:pt x="187" y="483"/>
                  </a:lnTo>
                  <a:lnTo>
                    <a:pt x="192" y="481"/>
                  </a:lnTo>
                  <a:lnTo>
                    <a:pt x="194" y="481"/>
                  </a:lnTo>
                  <a:lnTo>
                    <a:pt x="194" y="478"/>
                  </a:lnTo>
                  <a:lnTo>
                    <a:pt x="194" y="469"/>
                  </a:lnTo>
                  <a:lnTo>
                    <a:pt x="192" y="459"/>
                  </a:lnTo>
                  <a:lnTo>
                    <a:pt x="192" y="449"/>
                  </a:lnTo>
                  <a:lnTo>
                    <a:pt x="192" y="439"/>
                  </a:lnTo>
                  <a:lnTo>
                    <a:pt x="192" y="432"/>
                  </a:lnTo>
                  <a:lnTo>
                    <a:pt x="192" y="430"/>
                  </a:lnTo>
                  <a:lnTo>
                    <a:pt x="192" y="430"/>
                  </a:lnTo>
                  <a:lnTo>
                    <a:pt x="189" y="427"/>
                  </a:lnTo>
                  <a:lnTo>
                    <a:pt x="184" y="427"/>
                  </a:lnTo>
                  <a:lnTo>
                    <a:pt x="182" y="427"/>
                  </a:lnTo>
                  <a:lnTo>
                    <a:pt x="182" y="427"/>
                  </a:lnTo>
                  <a:lnTo>
                    <a:pt x="184" y="427"/>
                  </a:lnTo>
                  <a:lnTo>
                    <a:pt x="189" y="427"/>
                  </a:lnTo>
                  <a:lnTo>
                    <a:pt x="189" y="427"/>
                  </a:lnTo>
                  <a:lnTo>
                    <a:pt x="199" y="427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9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8" y="425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30" y="418"/>
                  </a:lnTo>
                  <a:lnTo>
                    <a:pt x="233" y="418"/>
                  </a:lnTo>
                  <a:lnTo>
                    <a:pt x="233" y="418"/>
                  </a:lnTo>
                  <a:lnTo>
                    <a:pt x="235" y="415"/>
                  </a:lnTo>
                  <a:lnTo>
                    <a:pt x="235" y="413"/>
                  </a:lnTo>
                  <a:lnTo>
                    <a:pt x="235" y="413"/>
                  </a:lnTo>
                  <a:lnTo>
                    <a:pt x="235" y="410"/>
                  </a:lnTo>
                  <a:lnTo>
                    <a:pt x="235" y="410"/>
                  </a:lnTo>
                  <a:lnTo>
                    <a:pt x="221" y="403"/>
                  </a:lnTo>
                  <a:lnTo>
                    <a:pt x="218" y="403"/>
                  </a:lnTo>
                  <a:lnTo>
                    <a:pt x="209" y="401"/>
                  </a:lnTo>
                  <a:lnTo>
                    <a:pt x="197" y="401"/>
                  </a:lnTo>
                  <a:lnTo>
                    <a:pt x="194" y="401"/>
                  </a:lnTo>
                  <a:lnTo>
                    <a:pt x="189" y="398"/>
                  </a:lnTo>
                  <a:lnTo>
                    <a:pt x="187" y="396"/>
                  </a:lnTo>
                  <a:lnTo>
                    <a:pt x="182" y="393"/>
                  </a:lnTo>
                  <a:lnTo>
                    <a:pt x="180" y="391"/>
                  </a:lnTo>
                  <a:lnTo>
                    <a:pt x="177" y="386"/>
                  </a:lnTo>
                  <a:lnTo>
                    <a:pt x="175" y="381"/>
                  </a:lnTo>
                  <a:lnTo>
                    <a:pt x="172" y="379"/>
                  </a:lnTo>
                  <a:lnTo>
                    <a:pt x="170" y="374"/>
                  </a:lnTo>
                  <a:lnTo>
                    <a:pt x="170" y="374"/>
                  </a:lnTo>
                  <a:lnTo>
                    <a:pt x="168" y="374"/>
                  </a:lnTo>
                  <a:lnTo>
                    <a:pt x="168" y="374"/>
                  </a:lnTo>
                  <a:lnTo>
                    <a:pt x="168" y="245"/>
                  </a:lnTo>
                  <a:lnTo>
                    <a:pt x="168" y="245"/>
                  </a:lnTo>
                  <a:lnTo>
                    <a:pt x="165" y="243"/>
                  </a:lnTo>
                  <a:lnTo>
                    <a:pt x="165" y="243"/>
                  </a:lnTo>
                  <a:lnTo>
                    <a:pt x="163" y="243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0" y="146"/>
                  </a:lnTo>
                  <a:lnTo>
                    <a:pt x="160" y="146"/>
                  </a:lnTo>
                  <a:lnTo>
                    <a:pt x="160" y="65"/>
                  </a:lnTo>
                  <a:lnTo>
                    <a:pt x="160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48" y="146"/>
                  </a:lnTo>
                  <a:lnTo>
                    <a:pt x="148" y="146"/>
                  </a:lnTo>
                  <a:lnTo>
                    <a:pt x="148" y="243"/>
                  </a:lnTo>
                  <a:lnTo>
                    <a:pt x="148" y="243"/>
                  </a:lnTo>
                  <a:lnTo>
                    <a:pt x="146" y="245"/>
                  </a:lnTo>
                  <a:lnTo>
                    <a:pt x="146" y="245"/>
                  </a:lnTo>
                  <a:lnTo>
                    <a:pt x="146" y="374"/>
                  </a:lnTo>
                  <a:lnTo>
                    <a:pt x="146" y="374"/>
                  </a:lnTo>
                  <a:lnTo>
                    <a:pt x="143" y="374"/>
                  </a:lnTo>
                  <a:lnTo>
                    <a:pt x="143" y="374"/>
                  </a:lnTo>
                  <a:lnTo>
                    <a:pt x="141" y="379"/>
                  </a:lnTo>
                  <a:lnTo>
                    <a:pt x="141" y="384"/>
                  </a:lnTo>
                  <a:lnTo>
                    <a:pt x="138" y="386"/>
                  </a:lnTo>
                  <a:lnTo>
                    <a:pt x="136" y="391"/>
                  </a:lnTo>
                  <a:lnTo>
                    <a:pt x="131" y="393"/>
                  </a:lnTo>
                  <a:lnTo>
                    <a:pt x="129" y="396"/>
                  </a:lnTo>
                  <a:lnTo>
                    <a:pt x="124" y="398"/>
                  </a:lnTo>
                  <a:lnTo>
                    <a:pt x="121" y="401"/>
                  </a:lnTo>
                  <a:lnTo>
                    <a:pt x="117" y="401"/>
                  </a:lnTo>
                  <a:lnTo>
                    <a:pt x="105" y="403"/>
                  </a:lnTo>
                  <a:lnTo>
                    <a:pt x="97" y="403"/>
                  </a:lnTo>
                  <a:lnTo>
                    <a:pt x="92" y="405"/>
                  </a:lnTo>
                  <a:lnTo>
                    <a:pt x="80" y="413"/>
                  </a:lnTo>
                  <a:lnTo>
                    <a:pt x="80" y="413"/>
                  </a:lnTo>
                  <a:lnTo>
                    <a:pt x="80" y="418"/>
                  </a:lnTo>
                  <a:lnTo>
                    <a:pt x="80" y="418"/>
                  </a:lnTo>
                  <a:lnTo>
                    <a:pt x="80" y="420"/>
                  </a:lnTo>
                  <a:lnTo>
                    <a:pt x="85" y="420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100" y="425"/>
                  </a:lnTo>
                  <a:lnTo>
                    <a:pt x="100" y="425"/>
                  </a:lnTo>
                  <a:lnTo>
                    <a:pt x="102" y="425"/>
                  </a:lnTo>
                  <a:lnTo>
                    <a:pt x="102" y="425"/>
                  </a:lnTo>
                  <a:lnTo>
                    <a:pt x="107" y="427"/>
                  </a:lnTo>
                  <a:lnTo>
                    <a:pt x="112" y="427"/>
                  </a:lnTo>
                  <a:lnTo>
                    <a:pt x="112" y="427"/>
                  </a:lnTo>
                  <a:lnTo>
                    <a:pt x="119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9" y="427"/>
                  </a:lnTo>
                  <a:lnTo>
                    <a:pt x="129" y="427"/>
                  </a:lnTo>
                  <a:lnTo>
                    <a:pt x="126" y="430"/>
                  </a:lnTo>
                  <a:lnTo>
                    <a:pt x="121" y="430"/>
                  </a:lnTo>
                  <a:lnTo>
                    <a:pt x="119" y="430"/>
                  </a:lnTo>
                  <a:lnTo>
                    <a:pt x="119" y="432"/>
                  </a:lnTo>
                  <a:lnTo>
                    <a:pt x="119" y="439"/>
                  </a:lnTo>
                  <a:lnTo>
                    <a:pt x="119" y="449"/>
                  </a:lnTo>
                  <a:lnTo>
                    <a:pt x="119" y="459"/>
                  </a:lnTo>
                  <a:lnTo>
                    <a:pt x="119" y="469"/>
                  </a:lnTo>
                  <a:lnTo>
                    <a:pt x="119" y="478"/>
                  </a:lnTo>
                  <a:lnTo>
                    <a:pt x="119" y="481"/>
                  </a:lnTo>
                  <a:lnTo>
                    <a:pt x="121" y="481"/>
                  </a:lnTo>
                  <a:lnTo>
                    <a:pt x="124" y="483"/>
                  </a:lnTo>
                  <a:lnTo>
                    <a:pt x="129" y="483"/>
                  </a:lnTo>
                  <a:lnTo>
                    <a:pt x="131" y="483"/>
                  </a:lnTo>
                  <a:lnTo>
                    <a:pt x="131" y="486"/>
                  </a:lnTo>
                  <a:lnTo>
                    <a:pt x="119" y="486"/>
                  </a:lnTo>
                  <a:lnTo>
                    <a:pt x="100" y="486"/>
                  </a:lnTo>
                  <a:lnTo>
                    <a:pt x="83" y="488"/>
                  </a:lnTo>
                  <a:lnTo>
                    <a:pt x="73" y="490"/>
                  </a:lnTo>
                  <a:lnTo>
                    <a:pt x="66" y="490"/>
                  </a:lnTo>
                  <a:lnTo>
                    <a:pt x="66" y="495"/>
                  </a:lnTo>
                  <a:lnTo>
                    <a:pt x="68" y="498"/>
                  </a:lnTo>
                  <a:lnTo>
                    <a:pt x="75" y="498"/>
                  </a:lnTo>
                  <a:lnTo>
                    <a:pt x="88" y="500"/>
                  </a:lnTo>
                  <a:lnTo>
                    <a:pt x="105" y="500"/>
                  </a:lnTo>
                  <a:lnTo>
                    <a:pt x="124" y="500"/>
                  </a:lnTo>
                  <a:lnTo>
                    <a:pt x="131" y="500"/>
                  </a:lnTo>
                  <a:lnTo>
                    <a:pt x="131" y="505"/>
                  </a:lnTo>
                  <a:lnTo>
                    <a:pt x="121" y="507"/>
                  </a:lnTo>
                  <a:lnTo>
                    <a:pt x="107" y="507"/>
                  </a:lnTo>
                  <a:lnTo>
                    <a:pt x="95" y="507"/>
                  </a:lnTo>
                  <a:lnTo>
                    <a:pt x="88" y="510"/>
                  </a:lnTo>
                  <a:lnTo>
                    <a:pt x="88" y="510"/>
                  </a:lnTo>
                  <a:lnTo>
                    <a:pt x="88" y="520"/>
                  </a:lnTo>
                  <a:lnTo>
                    <a:pt x="85" y="520"/>
                  </a:lnTo>
                  <a:lnTo>
                    <a:pt x="80" y="520"/>
                  </a:lnTo>
                  <a:lnTo>
                    <a:pt x="75" y="520"/>
                  </a:lnTo>
                  <a:lnTo>
                    <a:pt x="73" y="520"/>
                  </a:lnTo>
                  <a:lnTo>
                    <a:pt x="73" y="520"/>
                  </a:lnTo>
                  <a:lnTo>
                    <a:pt x="78" y="1331"/>
                  </a:lnTo>
                  <a:lnTo>
                    <a:pt x="27" y="1333"/>
                  </a:lnTo>
                  <a:lnTo>
                    <a:pt x="27" y="1350"/>
                  </a:lnTo>
                  <a:lnTo>
                    <a:pt x="0" y="1353"/>
                  </a:lnTo>
                  <a:lnTo>
                    <a:pt x="0" y="1671"/>
                  </a:lnTo>
                  <a:lnTo>
                    <a:pt x="1279" y="1671"/>
                  </a:lnTo>
                  <a:lnTo>
                    <a:pt x="1279" y="1154"/>
                  </a:lnTo>
                  <a:close/>
                  <a:moveTo>
                    <a:pt x="126" y="498"/>
                  </a:moveTo>
                  <a:lnTo>
                    <a:pt x="124" y="498"/>
                  </a:lnTo>
                  <a:lnTo>
                    <a:pt x="121" y="498"/>
                  </a:lnTo>
                  <a:lnTo>
                    <a:pt x="119" y="498"/>
                  </a:lnTo>
                  <a:lnTo>
                    <a:pt x="117" y="498"/>
                  </a:lnTo>
                  <a:lnTo>
                    <a:pt x="119" y="498"/>
                  </a:lnTo>
                  <a:lnTo>
                    <a:pt x="121" y="498"/>
                  </a:lnTo>
                  <a:lnTo>
                    <a:pt x="124" y="498"/>
                  </a:lnTo>
                  <a:lnTo>
                    <a:pt x="126" y="498"/>
                  </a:lnTo>
                  <a:lnTo>
                    <a:pt x="131" y="498"/>
                  </a:lnTo>
                  <a:lnTo>
                    <a:pt x="126" y="498"/>
                  </a:lnTo>
                  <a:close/>
                  <a:moveTo>
                    <a:pt x="117" y="568"/>
                  </a:moveTo>
                  <a:lnTo>
                    <a:pt x="121" y="568"/>
                  </a:lnTo>
                  <a:lnTo>
                    <a:pt x="131" y="568"/>
                  </a:lnTo>
                  <a:lnTo>
                    <a:pt x="138" y="568"/>
                  </a:lnTo>
                  <a:lnTo>
                    <a:pt x="138" y="656"/>
                  </a:lnTo>
                  <a:lnTo>
                    <a:pt x="134" y="656"/>
                  </a:lnTo>
                  <a:lnTo>
                    <a:pt x="124" y="656"/>
                  </a:lnTo>
                  <a:lnTo>
                    <a:pt x="119" y="656"/>
                  </a:lnTo>
                  <a:lnTo>
                    <a:pt x="117" y="568"/>
                  </a:lnTo>
                  <a:close/>
                  <a:moveTo>
                    <a:pt x="119" y="673"/>
                  </a:moveTo>
                  <a:lnTo>
                    <a:pt x="126" y="673"/>
                  </a:lnTo>
                  <a:lnTo>
                    <a:pt x="136" y="673"/>
                  </a:lnTo>
                  <a:lnTo>
                    <a:pt x="138" y="673"/>
                  </a:lnTo>
                  <a:lnTo>
                    <a:pt x="138" y="799"/>
                  </a:lnTo>
                  <a:lnTo>
                    <a:pt x="136" y="799"/>
                  </a:lnTo>
                  <a:lnTo>
                    <a:pt x="126" y="799"/>
                  </a:lnTo>
                  <a:lnTo>
                    <a:pt x="119" y="799"/>
                  </a:lnTo>
                  <a:lnTo>
                    <a:pt x="119" y="673"/>
                  </a:lnTo>
                  <a:close/>
                  <a:moveTo>
                    <a:pt x="119" y="814"/>
                  </a:moveTo>
                  <a:lnTo>
                    <a:pt x="124" y="814"/>
                  </a:lnTo>
                  <a:lnTo>
                    <a:pt x="136" y="814"/>
                  </a:lnTo>
                  <a:lnTo>
                    <a:pt x="141" y="814"/>
                  </a:lnTo>
                  <a:lnTo>
                    <a:pt x="141" y="937"/>
                  </a:lnTo>
                  <a:lnTo>
                    <a:pt x="136" y="937"/>
                  </a:lnTo>
                  <a:lnTo>
                    <a:pt x="129" y="937"/>
                  </a:lnTo>
                  <a:lnTo>
                    <a:pt x="119" y="937"/>
                  </a:lnTo>
                  <a:lnTo>
                    <a:pt x="119" y="814"/>
                  </a:lnTo>
                  <a:close/>
                  <a:moveTo>
                    <a:pt x="119" y="957"/>
                  </a:moveTo>
                  <a:lnTo>
                    <a:pt x="126" y="957"/>
                  </a:lnTo>
                  <a:lnTo>
                    <a:pt x="136" y="957"/>
                  </a:lnTo>
                  <a:lnTo>
                    <a:pt x="141" y="957"/>
                  </a:lnTo>
                  <a:lnTo>
                    <a:pt x="141" y="1071"/>
                  </a:lnTo>
                  <a:lnTo>
                    <a:pt x="138" y="1071"/>
                  </a:lnTo>
                  <a:lnTo>
                    <a:pt x="129" y="1071"/>
                  </a:lnTo>
                  <a:lnTo>
                    <a:pt x="121" y="1073"/>
                  </a:lnTo>
                  <a:lnTo>
                    <a:pt x="119" y="957"/>
                  </a:lnTo>
                  <a:close/>
                  <a:moveTo>
                    <a:pt x="129" y="1185"/>
                  </a:moveTo>
                  <a:lnTo>
                    <a:pt x="121" y="1188"/>
                  </a:lnTo>
                  <a:lnTo>
                    <a:pt x="121" y="1095"/>
                  </a:lnTo>
                  <a:lnTo>
                    <a:pt x="126" y="1095"/>
                  </a:lnTo>
                  <a:lnTo>
                    <a:pt x="136" y="1095"/>
                  </a:lnTo>
                  <a:lnTo>
                    <a:pt x="141" y="1095"/>
                  </a:lnTo>
                  <a:lnTo>
                    <a:pt x="141" y="1185"/>
                  </a:lnTo>
                  <a:lnTo>
                    <a:pt x="129" y="1185"/>
                  </a:lnTo>
                  <a:close/>
                  <a:moveTo>
                    <a:pt x="182" y="568"/>
                  </a:moveTo>
                  <a:lnTo>
                    <a:pt x="189" y="568"/>
                  </a:lnTo>
                  <a:lnTo>
                    <a:pt x="197" y="568"/>
                  </a:lnTo>
                  <a:lnTo>
                    <a:pt x="197" y="656"/>
                  </a:lnTo>
                  <a:lnTo>
                    <a:pt x="194" y="656"/>
                  </a:lnTo>
                  <a:lnTo>
                    <a:pt x="182" y="656"/>
                  </a:lnTo>
                  <a:lnTo>
                    <a:pt x="182" y="568"/>
                  </a:lnTo>
                  <a:close/>
                  <a:moveTo>
                    <a:pt x="182" y="673"/>
                  </a:moveTo>
                  <a:lnTo>
                    <a:pt x="189" y="673"/>
                  </a:lnTo>
                  <a:lnTo>
                    <a:pt x="197" y="673"/>
                  </a:lnTo>
                  <a:lnTo>
                    <a:pt x="199" y="799"/>
                  </a:lnTo>
                  <a:lnTo>
                    <a:pt x="189" y="799"/>
                  </a:lnTo>
                  <a:lnTo>
                    <a:pt x="182" y="799"/>
                  </a:lnTo>
                  <a:lnTo>
                    <a:pt x="182" y="673"/>
                  </a:lnTo>
                  <a:close/>
                  <a:moveTo>
                    <a:pt x="182" y="814"/>
                  </a:moveTo>
                  <a:lnTo>
                    <a:pt x="194" y="814"/>
                  </a:lnTo>
                  <a:lnTo>
                    <a:pt x="199" y="814"/>
                  </a:lnTo>
                  <a:lnTo>
                    <a:pt x="199" y="937"/>
                  </a:lnTo>
                  <a:lnTo>
                    <a:pt x="192" y="937"/>
                  </a:lnTo>
                  <a:lnTo>
                    <a:pt x="184" y="937"/>
                  </a:lnTo>
                  <a:lnTo>
                    <a:pt x="182" y="814"/>
                  </a:lnTo>
                  <a:close/>
                  <a:moveTo>
                    <a:pt x="184" y="957"/>
                  </a:moveTo>
                  <a:lnTo>
                    <a:pt x="194" y="957"/>
                  </a:lnTo>
                  <a:lnTo>
                    <a:pt x="199" y="957"/>
                  </a:lnTo>
                  <a:lnTo>
                    <a:pt x="199" y="1071"/>
                  </a:lnTo>
                  <a:lnTo>
                    <a:pt x="192" y="1071"/>
                  </a:lnTo>
                  <a:lnTo>
                    <a:pt x="184" y="1071"/>
                  </a:lnTo>
                  <a:lnTo>
                    <a:pt x="184" y="957"/>
                  </a:lnTo>
                  <a:close/>
                  <a:moveTo>
                    <a:pt x="199" y="1188"/>
                  </a:moveTo>
                  <a:lnTo>
                    <a:pt x="184" y="1185"/>
                  </a:lnTo>
                  <a:lnTo>
                    <a:pt x="184" y="1098"/>
                  </a:lnTo>
                  <a:lnTo>
                    <a:pt x="197" y="1098"/>
                  </a:lnTo>
                  <a:lnTo>
                    <a:pt x="199" y="1098"/>
                  </a:lnTo>
                  <a:lnTo>
                    <a:pt x="201" y="1188"/>
                  </a:lnTo>
                  <a:lnTo>
                    <a:pt x="199" y="11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3" name="Freeform: Shape 27">
            <a:extLst>
              <a:ext uri="{FF2B5EF4-FFF2-40B4-BE49-F238E27FC236}">
                <a16:creationId xmlns="" xmlns:a16="http://schemas.microsoft.com/office/drawing/2014/main" id="{AB0D7687-79D5-44E2-A624-038C980F2AEC}"/>
              </a:ext>
            </a:extLst>
          </p:cNvPr>
          <p:cNvSpPr/>
          <p:nvPr/>
        </p:nvSpPr>
        <p:spPr>
          <a:xfrm>
            <a:off x="10441766" y="1890705"/>
            <a:ext cx="1750233" cy="3500464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5" name="Title 4">
            <a:extLst>
              <a:ext uri="{FF2B5EF4-FFF2-40B4-BE49-F238E27FC236}">
                <a16:creationId xmlns="" xmlns:a16="http://schemas.microsoft.com/office/drawing/2014/main" id="{D373F0BC-3CFD-4CD2-81CB-23E79335CEB1}"/>
              </a:ext>
            </a:extLst>
          </p:cNvPr>
          <p:cNvSpPr txBox="1">
            <a:spLocks/>
          </p:cNvSpPr>
          <p:nvPr/>
        </p:nvSpPr>
        <p:spPr>
          <a:xfrm>
            <a:off x="4787557" y="356990"/>
            <a:ext cx="3623198" cy="910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주요 제품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7622555D-9FF5-410A-945B-C678632C0CCA}"/>
              </a:ext>
            </a:extLst>
          </p:cNvPr>
          <p:cNvSpPr txBox="1"/>
          <p:nvPr/>
        </p:nvSpPr>
        <p:spPr>
          <a:xfrm>
            <a:off x="10853473" y="444039"/>
            <a:ext cx="11249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2022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7" name="Rectangle 11">
            <a:extLst>
              <a:ext uri="{FF2B5EF4-FFF2-40B4-BE49-F238E27FC236}">
                <a16:creationId xmlns="" xmlns:a16="http://schemas.microsoft.com/office/drawing/2014/main" id="{0C6C4A7E-F2D2-4EC3-B1F1-D6A3B87F5D7F}"/>
              </a:ext>
            </a:extLst>
          </p:cNvPr>
          <p:cNvSpPr/>
          <p:nvPr/>
        </p:nvSpPr>
        <p:spPr bwMode="auto">
          <a:xfrm>
            <a:off x="10485290" y="707402"/>
            <a:ext cx="334843" cy="72082"/>
          </a:xfrm>
          <a:prstGeom prst="rect">
            <a:avLst/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2086301"/>
            <a:ext cx="2890838" cy="1441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12" descr="\\10.1.2.132\work\0. GENESIS\JX1\Image\AD\gv80-overview-parts02-frontskid-1024x768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535"/>
          <a:stretch/>
        </p:blipFill>
        <p:spPr bwMode="auto">
          <a:xfrm>
            <a:off x="3557367" y="2086301"/>
            <a:ext cx="1899437" cy="1075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HSK\Desktop\rear 광고용.jpg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8" t="11555" b="17050"/>
          <a:stretch/>
        </p:blipFill>
        <p:spPr bwMode="auto">
          <a:xfrm>
            <a:off x="3557367" y="3223872"/>
            <a:ext cx="1899437" cy="107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xmlns="" id="{8D756A20-03BA-488C-A6DB-C023F7209CB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225" y="5538510"/>
            <a:ext cx="1762569" cy="1008737"/>
          </a:xfrm>
          <a:prstGeom prst="rect">
            <a:avLst/>
          </a:prstGeom>
        </p:spPr>
      </p:pic>
      <p:sp>
        <p:nvSpPr>
          <p:cNvPr id="20" name="Title 4">
            <a:extLst>
              <a:ext uri="{FF2B5EF4-FFF2-40B4-BE49-F238E27FC236}">
                <a16:creationId xmlns="" xmlns:a16="http://schemas.microsoft.com/office/drawing/2014/main" id="{B8898AD2-BC1A-484C-95B9-04F30AC1A446}"/>
              </a:ext>
            </a:extLst>
          </p:cNvPr>
          <p:cNvSpPr txBox="1">
            <a:spLocks/>
          </p:cNvSpPr>
          <p:nvPr/>
        </p:nvSpPr>
        <p:spPr>
          <a:xfrm>
            <a:off x="563963" y="1478161"/>
            <a:ext cx="5170087" cy="455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GENESIS               &amp;    HYUNDAI</a:t>
            </a:r>
            <a:endParaRPr lang="en-US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pic>
        <p:nvPicPr>
          <p:cNvPr id="21" name="그림 20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89569" y="1550345"/>
            <a:ext cx="1962426" cy="25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221" y="1566050"/>
            <a:ext cx="979251" cy="34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xmlns="" id="{88F3DF5B-9663-4FBB-82F0-77A5226EE56F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3826" y="3233563"/>
            <a:ext cx="1769319" cy="105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xmlns="" id="{A23B5A6C-B8FA-4052-A234-DA29D28B295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08317" y="4349276"/>
            <a:ext cx="1800988" cy="1080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xmlns="" id="{61931CFF-1423-44DA-B58B-0FCB9AFD08C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3826" y="2076468"/>
            <a:ext cx="2081971" cy="1080000"/>
          </a:xfrm>
          <a:prstGeom prst="rect">
            <a:avLst/>
          </a:prstGeom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62" y="3634734"/>
            <a:ext cx="2879325" cy="181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xmlns="" id="{8BFAD8BA-167D-47B8-98AF-4AC1A9E714D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3152" y="4349276"/>
            <a:ext cx="1883652" cy="1053656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xmlns="" id="{5AB12A11-4CA2-44AB-9D4F-41731FFB030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86770" y="4372029"/>
            <a:ext cx="2187108" cy="1080000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="" xmlns:a16="http://schemas.microsoft.com/office/drawing/2014/main" id="{BD16B938-0AF4-457E-9B0E-543CAA5D372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8013" y="3614104"/>
            <a:ext cx="1894146" cy="1057247"/>
          </a:xfrm>
          <a:prstGeom prst="rect">
            <a:avLst/>
          </a:prstGeom>
        </p:spPr>
      </p:pic>
      <p:pic>
        <p:nvPicPr>
          <p:cNvPr id="34" name="Picture 6"/>
          <p:cNvPicPr>
            <a:picLocks noChangeAspect="1" noChangeArrowheads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09" t="6334" r="12730" b="1751"/>
          <a:stretch/>
        </p:blipFill>
        <p:spPr bwMode="auto">
          <a:xfrm>
            <a:off x="7282766" y="3233563"/>
            <a:ext cx="2291112" cy="1053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9"/>
          <p:cNvPicPr>
            <a:picLocks noChangeAspect="1" noChangeArrowheads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98" t="7800" r="9020" b="1"/>
          <a:stretch/>
        </p:blipFill>
        <p:spPr bwMode="auto">
          <a:xfrm>
            <a:off x="9658013" y="4596926"/>
            <a:ext cx="1895888" cy="70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1" descr="\\10.1.2.132\work\1. HMC\OS\Image\OS 커스터마이징 품목 카탈로그\OS 런칭 전 데이터 지원(170613 FDCG) (53).jpg"/>
          <p:cNvPicPr>
            <a:picLocks noChangeAspect="1" noChangeArrowheads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8755" y="5469631"/>
            <a:ext cx="1619070" cy="10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\\10.1.2.132\work\1. HMC\OS\Image\OS 커스터마이징 품목 카탈로그\OS 런칭 전 데이터 지원(170613 FDCG) (63).jpg"/>
          <p:cNvPicPr>
            <a:picLocks noChangeAspect="1" noChangeArrowheads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245"/>
          <a:stretch/>
        </p:blipFill>
        <p:spPr bwMode="auto">
          <a:xfrm>
            <a:off x="2497135" y="5492967"/>
            <a:ext cx="1749527" cy="1087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5" descr="\\10.1.2.132\work\1. HMC\OS\Image\OS 커스터마이징 품목 카탈로그\OS 런칭 전 데이터 지원(170613 FDCG) (58).jpg"/>
          <p:cNvPicPr>
            <a:picLocks noChangeAspect="1" noChangeArrowheads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509" r="10126" b="18127"/>
          <a:stretch/>
        </p:blipFill>
        <p:spPr bwMode="auto">
          <a:xfrm>
            <a:off x="4322384" y="5497415"/>
            <a:ext cx="2463211" cy="107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6" descr="\\10.1.2.132\work\1. HMC\OS\Image\OS 커스터마이징 품목 카탈로그\OS 런칭 전 데이터 지원(170613 FDCG) (56).jpg"/>
          <p:cNvPicPr>
            <a:picLocks noChangeAspect="1" noChangeArrowheads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9528"/>
          <a:stretch/>
        </p:blipFill>
        <p:spPr bwMode="auto">
          <a:xfrm>
            <a:off x="8561059" y="5446878"/>
            <a:ext cx="1165092" cy="108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7"/>
          <p:cNvPicPr>
            <a:picLocks noChangeAspect="1" noChangeArrowheads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156"/>
          <a:stretch/>
        </p:blipFill>
        <p:spPr bwMode="auto">
          <a:xfrm>
            <a:off x="9658013" y="2085239"/>
            <a:ext cx="1894146" cy="150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" descr="D:\WORK\HMC\ETC\박해승위원님\a1\1st\br2\rear spoiler.jpg"/>
          <p:cNvPicPr>
            <a:picLocks noChangeAspect="1" noChangeArrowheads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793" r="16418" b="48860"/>
          <a:stretch/>
        </p:blipFill>
        <p:spPr bwMode="auto">
          <a:xfrm>
            <a:off x="7617544" y="2076468"/>
            <a:ext cx="195633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직사각형 1"/>
          <p:cNvSpPr/>
          <p:nvPr/>
        </p:nvSpPr>
        <p:spPr>
          <a:xfrm>
            <a:off x="5848350" y="1478161"/>
            <a:ext cx="1414795" cy="430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4" name="Picture 4" descr="http://gsckorea.kr/Upload/Goods/195/195_File101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301" y="5463381"/>
            <a:ext cx="905800" cy="52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http://gsckorea.kr/Upload/Goods/196/196_File101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301" y="5994049"/>
            <a:ext cx="905800" cy="52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076" y="5864104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55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3" grpId="0" animBg="1"/>
      <p:bldP spid="65" grpId="0"/>
      <p:bldP spid="66" grpId="0"/>
      <p:bldP spid="67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개체 틀 6" descr="실외, 물, 대형, 건물이(가) 표시된 사진&#10;&#10;자동 생성된 설명">
            <a:extLst>
              <a:ext uri="{FF2B5EF4-FFF2-40B4-BE49-F238E27FC236}">
                <a16:creationId xmlns="" xmlns:a16="http://schemas.microsoft.com/office/drawing/2014/main" id="{C9AC00F7-98B0-4739-95C1-AC7453F5E0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8" b="39038"/>
          <a:stretch>
            <a:fillRect/>
          </a:stretch>
        </p:blipFill>
        <p:spPr>
          <a:xfrm>
            <a:off x="0" y="1"/>
            <a:ext cx="12192000" cy="1266991"/>
          </a:xfrm>
        </p:spPr>
      </p:pic>
      <p:sp>
        <p:nvSpPr>
          <p:cNvPr id="50" name="Rectangle 26">
            <a:extLst>
              <a:ext uri="{FF2B5EF4-FFF2-40B4-BE49-F238E27FC236}">
                <a16:creationId xmlns="" xmlns:a16="http://schemas.microsoft.com/office/drawing/2014/main" id="{91D2D69C-F89F-4C26-B828-FA4C91AE60FE}"/>
              </a:ext>
            </a:extLst>
          </p:cNvPr>
          <p:cNvSpPr/>
          <p:nvPr/>
        </p:nvSpPr>
        <p:spPr>
          <a:xfrm>
            <a:off x="-1" y="-3935"/>
            <a:ext cx="12188952" cy="1270927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56" name="Group 67">
            <a:extLst>
              <a:ext uri="{FF2B5EF4-FFF2-40B4-BE49-F238E27FC236}">
                <a16:creationId xmlns="" xmlns:a16="http://schemas.microsoft.com/office/drawing/2014/main" id="{637B1EB3-3471-480F-A491-F415B32D2618}"/>
              </a:ext>
            </a:extLst>
          </p:cNvPr>
          <p:cNvGrpSpPr/>
          <p:nvPr/>
        </p:nvGrpSpPr>
        <p:grpSpPr>
          <a:xfrm>
            <a:off x="0" y="4113886"/>
            <a:ext cx="12188825" cy="2744114"/>
            <a:chOff x="0" y="4113886"/>
            <a:chExt cx="12188825" cy="2744114"/>
          </a:xfrm>
          <a:solidFill>
            <a:schemeClr val="bg1">
              <a:lumMod val="85000"/>
            </a:schemeClr>
          </a:solidFill>
        </p:grpSpPr>
        <p:sp>
          <p:nvSpPr>
            <p:cNvPr id="57" name="Freeform 13">
              <a:extLst>
                <a:ext uri="{FF2B5EF4-FFF2-40B4-BE49-F238E27FC236}">
                  <a16:creationId xmlns="" xmlns:a16="http://schemas.microsoft.com/office/drawing/2014/main" id="{8ADC05A7-5E80-4C51-B0B6-087F4CA4C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1327" y="5375511"/>
              <a:ext cx="2027498" cy="1482489"/>
            </a:xfrm>
            <a:custGeom>
              <a:avLst/>
              <a:gdLst>
                <a:gd name="T0" fmla="*/ 1230 w 1276"/>
                <a:gd name="T1" fmla="*/ 748 h 933"/>
                <a:gd name="T2" fmla="*/ 1221 w 1276"/>
                <a:gd name="T3" fmla="*/ 748 h 933"/>
                <a:gd name="T4" fmla="*/ 1206 w 1276"/>
                <a:gd name="T5" fmla="*/ 748 h 933"/>
                <a:gd name="T6" fmla="*/ 1211 w 1276"/>
                <a:gd name="T7" fmla="*/ 216 h 933"/>
                <a:gd name="T8" fmla="*/ 1218 w 1276"/>
                <a:gd name="T9" fmla="*/ 216 h 933"/>
                <a:gd name="T10" fmla="*/ 1221 w 1276"/>
                <a:gd name="T11" fmla="*/ 214 h 933"/>
                <a:gd name="T12" fmla="*/ 1218 w 1276"/>
                <a:gd name="T13" fmla="*/ 185 h 933"/>
                <a:gd name="T14" fmla="*/ 1206 w 1276"/>
                <a:gd name="T15" fmla="*/ 182 h 933"/>
                <a:gd name="T16" fmla="*/ 1192 w 1276"/>
                <a:gd name="T17" fmla="*/ 180 h 933"/>
                <a:gd name="T18" fmla="*/ 1182 w 1276"/>
                <a:gd name="T19" fmla="*/ 0 h 933"/>
                <a:gd name="T20" fmla="*/ 1172 w 1276"/>
                <a:gd name="T21" fmla="*/ 180 h 933"/>
                <a:gd name="T22" fmla="*/ 1158 w 1276"/>
                <a:gd name="T23" fmla="*/ 180 h 933"/>
                <a:gd name="T24" fmla="*/ 1143 w 1276"/>
                <a:gd name="T25" fmla="*/ 182 h 933"/>
                <a:gd name="T26" fmla="*/ 1141 w 1276"/>
                <a:gd name="T27" fmla="*/ 212 h 933"/>
                <a:gd name="T28" fmla="*/ 1143 w 1276"/>
                <a:gd name="T29" fmla="*/ 214 h 933"/>
                <a:gd name="T30" fmla="*/ 1151 w 1276"/>
                <a:gd name="T31" fmla="*/ 214 h 933"/>
                <a:gd name="T32" fmla="*/ 1071 w 1276"/>
                <a:gd name="T33" fmla="*/ 659 h 933"/>
                <a:gd name="T34" fmla="*/ 659 w 1276"/>
                <a:gd name="T35" fmla="*/ 496 h 933"/>
                <a:gd name="T36" fmla="*/ 666 w 1276"/>
                <a:gd name="T37" fmla="*/ 491 h 933"/>
                <a:gd name="T38" fmla="*/ 611 w 1276"/>
                <a:gd name="T39" fmla="*/ 430 h 933"/>
                <a:gd name="T40" fmla="*/ 620 w 1276"/>
                <a:gd name="T41" fmla="*/ 425 h 933"/>
                <a:gd name="T42" fmla="*/ 606 w 1276"/>
                <a:gd name="T43" fmla="*/ 420 h 933"/>
                <a:gd name="T44" fmla="*/ 608 w 1276"/>
                <a:gd name="T45" fmla="*/ 406 h 933"/>
                <a:gd name="T46" fmla="*/ 606 w 1276"/>
                <a:gd name="T47" fmla="*/ 389 h 933"/>
                <a:gd name="T48" fmla="*/ 594 w 1276"/>
                <a:gd name="T49" fmla="*/ 379 h 933"/>
                <a:gd name="T50" fmla="*/ 586 w 1276"/>
                <a:gd name="T51" fmla="*/ 377 h 933"/>
                <a:gd name="T52" fmla="*/ 569 w 1276"/>
                <a:gd name="T53" fmla="*/ 377 h 933"/>
                <a:gd name="T54" fmla="*/ 562 w 1276"/>
                <a:gd name="T55" fmla="*/ 379 h 933"/>
                <a:gd name="T56" fmla="*/ 552 w 1276"/>
                <a:gd name="T57" fmla="*/ 391 h 933"/>
                <a:gd name="T58" fmla="*/ 548 w 1276"/>
                <a:gd name="T59" fmla="*/ 399 h 933"/>
                <a:gd name="T60" fmla="*/ 548 w 1276"/>
                <a:gd name="T61" fmla="*/ 413 h 933"/>
                <a:gd name="T62" fmla="*/ 552 w 1276"/>
                <a:gd name="T63" fmla="*/ 423 h 933"/>
                <a:gd name="T64" fmla="*/ 538 w 1276"/>
                <a:gd name="T65" fmla="*/ 425 h 933"/>
                <a:gd name="T66" fmla="*/ 548 w 1276"/>
                <a:gd name="T67" fmla="*/ 430 h 933"/>
                <a:gd name="T68" fmla="*/ 519 w 1276"/>
                <a:gd name="T69" fmla="*/ 491 h 933"/>
                <a:gd name="T70" fmla="*/ 412 w 1276"/>
                <a:gd name="T71" fmla="*/ 491 h 933"/>
                <a:gd name="T72" fmla="*/ 402 w 1276"/>
                <a:gd name="T73" fmla="*/ 491 h 933"/>
                <a:gd name="T74" fmla="*/ 359 w 1276"/>
                <a:gd name="T75" fmla="*/ 464 h 933"/>
                <a:gd name="T76" fmla="*/ 366 w 1276"/>
                <a:gd name="T77" fmla="*/ 459 h 933"/>
                <a:gd name="T78" fmla="*/ 204 w 1276"/>
                <a:gd name="T79" fmla="*/ 447 h 933"/>
                <a:gd name="T80" fmla="*/ 194 w 1276"/>
                <a:gd name="T81" fmla="*/ 416 h 933"/>
                <a:gd name="T82" fmla="*/ 177 w 1276"/>
                <a:gd name="T83" fmla="*/ 391 h 933"/>
                <a:gd name="T84" fmla="*/ 155 w 1276"/>
                <a:gd name="T85" fmla="*/ 369 h 933"/>
                <a:gd name="T86" fmla="*/ 141 w 1276"/>
                <a:gd name="T87" fmla="*/ 360 h 933"/>
                <a:gd name="T88" fmla="*/ 114 w 1276"/>
                <a:gd name="T89" fmla="*/ 350 h 933"/>
                <a:gd name="T90" fmla="*/ 112 w 1276"/>
                <a:gd name="T91" fmla="*/ 348 h 933"/>
                <a:gd name="T92" fmla="*/ 97 w 1276"/>
                <a:gd name="T93" fmla="*/ 345 h 933"/>
                <a:gd name="T94" fmla="*/ 92 w 1276"/>
                <a:gd name="T95" fmla="*/ 345 h 933"/>
                <a:gd name="T96" fmla="*/ 88 w 1276"/>
                <a:gd name="T97" fmla="*/ 345 h 933"/>
                <a:gd name="T98" fmla="*/ 78 w 1276"/>
                <a:gd name="T99" fmla="*/ 263 h 933"/>
                <a:gd name="T100" fmla="*/ 73 w 1276"/>
                <a:gd name="T101" fmla="*/ 345 h 933"/>
                <a:gd name="T102" fmla="*/ 68 w 1276"/>
                <a:gd name="T103" fmla="*/ 345 h 933"/>
                <a:gd name="T104" fmla="*/ 51 w 1276"/>
                <a:gd name="T105" fmla="*/ 348 h 933"/>
                <a:gd name="T106" fmla="*/ 51 w 1276"/>
                <a:gd name="T107" fmla="*/ 348 h 933"/>
                <a:gd name="T108" fmla="*/ 37 w 1276"/>
                <a:gd name="T109" fmla="*/ 355 h 933"/>
                <a:gd name="T110" fmla="*/ 22 w 1276"/>
                <a:gd name="T111" fmla="*/ 360 h 933"/>
                <a:gd name="T112" fmla="*/ 0 w 1276"/>
                <a:gd name="T113" fmla="*/ 374 h 933"/>
                <a:gd name="T114" fmla="*/ 1276 w 1276"/>
                <a:gd name="T115" fmla="*/ 933 h 933"/>
                <a:gd name="T116" fmla="*/ 1233 w 1276"/>
                <a:gd name="T117" fmla="*/ 739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76" h="933">
                  <a:moveTo>
                    <a:pt x="1233" y="746"/>
                  </a:moveTo>
                  <a:lnTo>
                    <a:pt x="1230" y="748"/>
                  </a:lnTo>
                  <a:lnTo>
                    <a:pt x="1228" y="748"/>
                  </a:lnTo>
                  <a:lnTo>
                    <a:pt x="1221" y="748"/>
                  </a:lnTo>
                  <a:lnTo>
                    <a:pt x="1216" y="748"/>
                  </a:lnTo>
                  <a:lnTo>
                    <a:pt x="1206" y="748"/>
                  </a:lnTo>
                  <a:lnTo>
                    <a:pt x="1206" y="741"/>
                  </a:lnTo>
                  <a:lnTo>
                    <a:pt x="1211" y="216"/>
                  </a:lnTo>
                  <a:lnTo>
                    <a:pt x="1213" y="216"/>
                  </a:lnTo>
                  <a:lnTo>
                    <a:pt x="1218" y="216"/>
                  </a:lnTo>
                  <a:lnTo>
                    <a:pt x="1221" y="214"/>
                  </a:lnTo>
                  <a:lnTo>
                    <a:pt x="1221" y="214"/>
                  </a:lnTo>
                  <a:lnTo>
                    <a:pt x="1221" y="185"/>
                  </a:lnTo>
                  <a:lnTo>
                    <a:pt x="1218" y="185"/>
                  </a:lnTo>
                  <a:lnTo>
                    <a:pt x="1213" y="182"/>
                  </a:lnTo>
                  <a:lnTo>
                    <a:pt x="1206" y="182"/>
                  </a:lnTo>
                  <a:lnTo>
                    <a:pt x="1197" y="180"/>
                  </a:lnTo>
                  <a:lnTo>
                    <a:pt x="1192" y="180"/>
                  </a:lnTo>
                  <a:lnTo>
                    <a:pt x="1192" y="93"/>
                  </a:lnTo>
                  <a:lnTo>
                    <a:pt x="1182" y="0"/>
                  </a:lnTo>
                  <a:lnTo>
                    <a:pt x="1175" y="90"/>
                  </a:lnTo>
                  <a:lnTo>
                    <a:pt x="1172" y="180"/>
                  </a:lnTo>
                  <a:lnTo>
                    <a:pt x="1165" y="180"/>
                  </a:lnTo>
                  <a:lnTo>
                    <a:pt x="1158" y="180"/>
                  </a:lnTo>
                  <a:lnTo>
                    <a:pt x="1151" y="180"/>
                  </a:lnTo>
                  <a:lnTo>
                    <a:pt x="1143" y="182"/>
                  </a:lnTo>
                  <a:lnTo>
                    <a:pt x="1141" y="182"/>
                  </a:lnTo>
                  <a:lnTo>
                    <a:pt x="1141" y="212"/>
                  </a:lnTo>
                  <a:lnTo>
                    <a:pt x="1141" y="212"/>
                  </a:lnTo>
                  <a:lnTo>
                    <a:pt x="1143" y="214"/>
                  </a:lnTo>
                  <a:lnTo>
                    <a:pt x="1148" y="214"/>
                  </a:lnTo>
                  <a:lnTo>
                    <a:pt x="1151" y="214"/>
                  </a:lnTo>
                  <a:lnTo>
                    <a:pt x="1146" y="714"/>
                  </a:lnTo>
                  <a:lnTo>
                    <a:pt x="1071" y="659"/>
                  </a:lnTo>
                  <a:lnTo>
                    <a:pt x="661" y="651"/>
                  </a:lnTo>
                  <a:lnTo>
                    <a:pt x="659" y="496"/>
                  </a:lnTo>
                  <a:lnTo>
                    <a:pt x="666" y="496"/>
                  </a:lnTo>
                  <a:lnTo>
                    <a:pt x="666" y="491"/>
                  </a:lnTo>
                  <a:lnTo>
                    <a:pt x="611" y="491"/>
                  </a:lnTo>
                  <a:lnTo>
                    <a:pt x="611" y="430"/>
                  </a:lnTo>
                  <a:lnTo>
                    <a:pt x="620" y="428"/>
                  </a:lnTo>
                  <a:lnTo>
                    <a:pt x="620" y="425"/>
                  </a:lnTo>
                  <a:lnTo>
                    <a:pt x="603" y="423"/>
                  </a:lnTo>
                  <a:lnTo>
                    <a:pt x="606" y="420"/>
                  </a:lnTo>
                  <a:lnTo>
                    <a:pt x="608" y="413"/>
                  </a:lnTo>
                  <a:lnTo>
                    <a:pt x="608" y="406"/>
                  </a:lnTo>
                  <a:lnTo>
                    <a:pt x="608" y="399"/>
                  </a:lnTo>
                  <a:lnTo>
                    <a:pt x="606" y="389"/>
                  </a:lnTo>
                  <a:lnTo>
                    <a:pt x="601" y="384"/>
                  </a:lnTo>
                  <a:lnTo>
                    <a:pt x="594" y="379"/>
                  </a:lnTo>
                  <a:lnTo>
                    <a:pt x="586" y="377"/>
                  </a:lnTo>
                  <a:lnTo>
                    <a:pt x="586" y="377"/>
                  </a:lnTo>
                  <a:lnTo>
                    <a:pt x="577" y="374"/>
                  </a:lnTo>
                  <a:lnTo>
                    <a:pt x="569" y="377"/>
                  </a:lnTo>
                  <a:lnTo>
                    <a:pt x="569" y="377"/>
                  </a:lnTo>
                  <a:lnTo>
                    <a:pt x="562" y="379"/>
                  </a:lnTo>
                  <a:lnTo>
                    <a:pt x="557" y="384"/>
                  </a:lnTo>
                  <a:lnTo>
                    <a:pt x="552" y="391"/>
                  </a:lnTo>
                  <a:lnTo>
                    <a:pt x="548" y="399"/>
                  </a:lnTo>
                  <a:lnTo>
                    <a:pt x="548" y="399"/>
                  </a:lnTo>
                  <a:lnTo>
                    <a:pt x="548" y="406"/>
                  </a:lnTo>
                  <a:lnTo>
                    <a:pt x="548" y="413"/>
                  </a:lnTo>
                  <a:lnTo>
                    <a:pt x="552" y="420"/>
                  </a:lnTo>
                  <a:lnTo>
                    <a:pt x="552" y="423"/>
                  </a:lnTo>
                  <a:lnTo>
                    <a:pt x="552" y="423"/>
                  </a:lnTo>
                  <a:lnTo>
                    <a:pt x="538" y="425"/>
                  </a:lnTo>
                  <a:lnTo>
                    <a:pt x="538" y="430"/>
                  </a:lnTo>
                  <a:lnTo>
                    <a:pt x="548" y="430"/>
                  </a:lnTo>
                  <a:lnTo>
                    <a:pt x="550" y="491"/>
                  </a:lnTo>
                  <a:lnTo>
                    <a:pt x="519" y="491"/>
                  </a:lnTo>
                  <a:lnTo>
                    <a:pt x="509" y="491"/>
                  </a:lnTo>
                  <a:lnTo>
                    <a:pt x="412" y="491"/>
                  </a:lnTo>
                  <a:lnTo>
                    <a:pt x="412" y="491"/>
                  </a:lnTo>
                  <a:lnTo>
                    <a:pt x="402" y="491"/>
                  </a:lnTo>
                  <a:lnTo>
                    <a:pt x="359" y="491"/>
                  </a:lnTo>
                  <a:lnTo>
                    <a:pt x="359" y="464"/>
                  </a:lnTo>
                  <a:lnTo>
                    <a:pt x="366" y="464"/>
                  </a:lnTo>
                  <a:lnTo>
                    <a:pt x="366" y="459"/>
                  </a:lnTo>
                  <a:lnTo>
                    <a:pt x="206" y="459"/>
                  </a:lnTo>
                  <a:lnTo>
                    <a:pt x="204" y="447"/>
                  </a:lnTo>
                  <a:lnTo>
                    <a:pt x="201" y="430"/>
                  </a:lnTo>
                  <a:lnTo>
                    <a:pt x="194" y="416"/>
                  </a:lnTo>
                  <a:lnTo>
                    <a:pt x="187" y="403"/>
                  </a:lnTo>
                  <a:lnTo>
                    <a:pt x="177" y="391"/>
                  </a:lnTo>
                  <a:lnTo>
                    <a:pt x="167" y="379"/>
                  </a:lnTo>
                  <a:lnTo>
                    <a:pt x="155" y="369"/>
                  </a:lnTo>
                  <a:lnTo>
                    <a:pt x="141" y="362"/>
                  </a:lnTo>
                  <a:lnTo>
                    <a:pt x="141" y="360"/>
                  </a:lnTo>
                  <a:lnTo>
                    <a:pt x="126" y="355"/>
                  </a:lnTo>
                  <a:lnTo>
                    <a:pt x="114" y="350"/>
                  </a:lnTo>
                  <a:lnTo>
                    <a:pt x="114" y="348"/>
                  </a:lnTo>
                  <a:lnTo>
                    <a:pt x="112" y="348"/>
                  </a:lnTo>
                  <a:lnTo>
                    <a:pt x="112" y="348"/>
                  </a:lnTo>
                  <a:lnTo>
                    <a:pt x="97" y="345"/>
                  </a:lnTo>
                  <a:lnTo>
                    <a:pt x="95" y="345"/>
                  </a:lnTo>
                  <a:lnTo>
                    <a:pt x="92" y="345"/>
                  </a:lnTo>
                  <a:lnTo>
                    <a:pt x="90" y="345"/>
                  </a:lnTo>
                  <a:lnTo>
                    <a:pt x="88" y="345"/>
                  </a:lnTo>
                  <a:lnTo>
                    <a:pt x="90" y="263"/>
                  </a:lnTo>
                  <a:lnTo>
                    <a:pt x="78" y="263"/>
                  </a:lnTo>
                  <a:lnTo>
                    <a:pt x="75" y="345"/>
                  </a:lnTo>
                  <a:lnTo>
                    <a:pt x="73" y="345"/>
                  </a:lnTo>
                  <a:lnTo>
                    <a:pt x="71" y="345"/>
                  </a:lnTo>
                  <a:lnTo>
                    <a:pt x="68" y="345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50"/>
                  </a:lnTo>
                  <a:lnTo>
                    <a:pt x="37" y="355"/>
                  </a:lnTo>
                  <a:lnTo>
                    <a:pt x="22" y="360"/>
                  </a:lnTo>
                  <a:lnTo>
                    <a:pt x="22" y="360"/>
                  </a:lnTo>
                  <a:lnTo>
                    <a:pt x="8" y="369"/>
                  </a:lnTo>
                  <a:lnTo>
                    <a:pt x="0" y="374"/>
                  </a:lnTo>
                  <a:lnTo>
                    <a:pt x="0" y="933"/>
                  </a:lnTo>
                  <a:lnTo>
                    <a:pt x="1276" y="933"/>
                  </a:lnTo>
                  <a:lnTo>
                    <a:pt x="1276" y="739"/>
                  </a:lnTo>
                  <a:lnTo>
                    <a:pt x="1233" y="739"/>
                  </a:lnTo>
                  <a:lnTo>
                    <a:pt x="1233" y="7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14">
              <a:extLst>
                <a:ext uri="{FF2B5EF4-FFF2-40B4-BE49-F238E27FC236}">
                  <a16:creationId xmlns="" xmlns:a16="http://schemas.microsoft.com/office/drawing/2014/main" id="{20704EEC-462D-48C1-9AD0-0533EF9848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5883" y="4353817"/>
              <a:ext cx="2035444" cy="2504183"/>
            </a:xfrm>
            <a:custGeom>
              <a:avLst/>
              <a:gdLst>
                <a:gd name="T0" fmla="*/ 1247 w 1281"/>
                <a:gd name="T1" fmla="*/ 1059 h 1576"/>
                <a:gd name="T2" fmla="*/ 1063 w 1281"/>
                <a:gd name="T3" fmla="*/ 1107 h 1576"/>
                <a:gd name="T4" fmla="*/ 1010 w 1281"/>
                <a:gd name="T5" fmla="*/ 634 h 1576"/>
                <a:gd name="T6" fmla="*/ 879 w 1281"/>
                <a:gd name="T7" fmla="*/ 801 h 1576"/>
                <a:gd name="T8" fmla="*/ 831 w 1281"/>
                <a:gd name="T9" fmla="*/ 306 h 1576"/>
                <a:gd name="T10" fmla="*/ 882 w 1281"/>
                <a:gd name="T11" fmla="*/ 296 h 1576"/>
                <a:gd name="T12" fmla="*/ 882 w 1281"/>
                <a:gd name="T13" fmla="*/ 264 h 1576"/>
                <a:gd name="T14" fmla="*/ 884 w 1281"/>
                <a:gd name="T15" fmla="*/ 245 h 1576"/>
                <a:gd name="T16" fmla="*/ 879 w 1281"/>
                <a:gd name="T17" fmla="*/ 89 h 1576"/>
                <a:gd name="T18" fmla="*/ 877 w 1281"/>
                <a:gd name="T19" fmla="*/ 143 h 1576"/>
                <a:gd name="T20" fmla="*/ 795 w 1281"/>
                <a:gd name="T21" fmla="*/ 111 h 1576"/>
                <a:gd name="T22" fmla="*/ 790 w 1281"/>
                <a:gd name="T23" fmla="*/ 145 h 1576"/>
                <a:gd name="T24" fmla="*/ 710 w 1281"/>
                <a:gd name="T25" fmla="*/ 114 h 1576"/>
                <a:gd name="T26" fmla="*/ 703 w 1281"/>
                <a:gd name="T27" fmla="*/ 89 h 1576"/>
                <a:gd name="T28" fmla="*/ 623 w 1281"/>
                <a:gd name="T29" fmla="*/ 153 h 1576"/>
                <a:gd name="T30" fmla="*/ 615 w 1281"/>
                <a:gd name="T31" fmla="*/ 153 h 1576"/>
                <a:gd name="T32" fmla="*/ 615 w 1281"/>
                <a:gd name="T33" fmla="*/ 89 h 1576"/>
                <a:gd name="T34" fmla="*/ 536 w 1281"/>
                <a:gd name="T35" fmla="*/ 153 h 1576"/>
                <a:gd name="T36" fmla="*/ 528 w 1281"/>
                <a:gd name="T37" fmla="*/ 153 h 1576"/>
                <a:gd name="T38" fmla="*/ 526 w 1281"/>
                <a:gd name="T39" fmla="*/ 0 h 1576"/>
                <a:gd name="T40" fmla="*/ 521 w 1281"/>
                <a:gd name="T41" fmla="*/ 145 h 1576"/>
                <a:gd name="T42" fmla="*/ 499 w 1281"/>
                <a:gd name="T43" fmla="*/ 189 h 1576"/>
                <a:gd name="T44" fmla="*/ 468 w 1281"/>
                <a:gd name="T45" fmla="*/ 191 h 1576"/>
                <a:gd name="T46" fmla="*/ 448 w 1281"/>
                <a:gd name="T47" fmla="*/ 191 h 1576"/>
                <a:gd name="T48" fmla="*/ 429 w 1281"/>
                <a:gd name="T49" fmla="*/ 194 h 1576"/>
                <a:gd name="T50" fmla="*/ 412 w 1281"/>
                <a:gd name="T51" fmla="*/ 196 h 1576"/>
                <a:gd name="T52" fmla="*/ 395 w 1281"/>
                <a:gd name="T53" fmla="*/ 199 h 1576"/>
                <a:gd name="T54" fmla="*/ 366 w 1281"/>
                <a:gd name="T55" fmla="*/ 206 h 1576"/>
                <a:gd name="T56" fmla="*/ 354 w 1281"/>
                <a:gd name="T57" fmla="*/ 208 h 1576"/>
                <a:gd name="T58" fmla="*/ 347 w 1281"/>
                <a:gd name="T59" fmla="*/ 213 h 1576"/>
                <a:gd name="T60" fmla="*/ 342 w 1281"/>
                <a:gd name="T61" fmla="*/ 216 h 1576"/>
                <a:gd name="T62" fmla="*/ 342 w 1281"/>
                <a:gd name="T63" fmla="*/ 216 h 1576"/>
                <a:gd name="T64" fmla="*/ 337 w 1281"/>
                <a:gd name="T65" fmla="*/ 221 h 1576"/>
                <a:gd name="T66" fmla="*/ 339 w 1281"/>
                <a:gd name="T67" fmla="*/ 228 h 1576"/>
                <a:gd name="T68" fmla="*/ 337 w 1281"/>
                <a:gd name="T69" fmla="*/ 223 h 1576"/>
                <a:gd name="T70" fmla="*/ 337 w 1281"/>
                <a:gd name="T71" fmla="*/ 228 h 1576"/>
                <a:gd name="T72" fmla="*/ 339 w 1281"/>
                <a:gd name="T73" fmla="*/ 230 h 1576"/>
                <a:gd name="T74" fmla="*/ 342 w 1281"/>
                <a:gd name="T75" fmla="*/ 233 h 1576"/>
                <a:gd name="T76" fmla="*/ 344 w 1281"/>
                <a:gd name="T77" fmla="*/ 238 h 1576"/>
                <a:gd name="T78" fmla="*/ 352 w 1281"/>
                <a:gd name="T79" fmla="*/ 240 h 1576"/>
                <a:gd name="T80" fmla="*/ 359 w 1281"/>
                <a:gd name="T81" fmla="*/ 242 h 1576"/>
                <a:gd name="T82" fmla="*/ 368 w 1281"/>
                <a:gd name="T83" fmla="*/ 245 h 1576"/>
                <a:gd name="T84" fmla="*/ 378 w 1281"/>
                <a:gd name="T85" fmla="*/ 247 h 1576"/>
                <a:gd name="T86" fmla="*/ 390 w 1281"/>
                <a:gd name="T87" fmla="*/ 250 h 1576"/>
                <a:gd name="T88" fmla="*/ 400 w 1281"/>
                <a:gd name="T89" fmla="*/ 252 h 1576"/>
                <a:gd name="T90" fmla="*/ 402 w 1281"/>
                <a:gd name="T91" fmla="*/ 310 h 1576"/>
                <a:gd name="T92" fmla="*/ 402 w 1281"/>
                <a:gd name="T93" fmla="*/ 371 h 1576"/>
                <a:gd name="T94" fmla="*/ 402 w 1281"/>
                <a:gd name="T95" fmla="*/ 400 h 1576"/>
                <a:gd name="T96" fmla="*/ 400 w 1281"/>
                <a:gd name="T97" fmla="*/ 1260 h 1576"/>
                <a:gd name="T98" fmla="*/ 90 w 1281"/>
                <a:gd name="T99" fmla="*/ 383 h 1576"/>
                <a:gd name="T100" fmla="*/ 10 w 1281"/>
                <a:gd name="T101" fmla="*/ 1224 h 1576"/>
                <a:gd name="T102" fmla="*/ 1281 w 1281"/>
                <a:gd name="T103" fmla="*/ 1576 h 1576"/>
                <a:gd name="T104" fmla="*/ 352 w 1281"/>
                <a:gd name="T105" fmla="*/ 228 h 1576"/>
                <a:gd name="T106" fmla="*/ 342 w 1281"/>
                <a:gd name="T107" fmla="*/ 225 h 1576"/>
                <a:gd name="T108" fmla="*/ 342 w 1281"/>
                <a:gd name="T109" fmla="*/ 228 h 1576"/>
                <a:gd name="T110" fmla="*/ 410 w 1281"/>
                <a:gd name="T111" fmla="*/ 199 h 1576"/>
                <a:gd name="T112" fmla="*/ 412 w 1281"/>
                <a:gd name="T113" fmla="*/ 206 h 1576"/>
                <a:gd name="T114" fmla="*/ 419 w 1281"/>
                <a:gd name="T115" fmla="*/ 211 h 1576"/>
                <a:gd name="T116" fmla="*/ 427 w 1281"/>
                <a:gd name="T117" fmla="*/ 196 h 1576"/>
                <a:gd name="T118" fmla="*/ 429 w 1281"/>
                <a:gd name="T119" fmla="*/ 204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1" h="1576">
                  <a:moveTo>
                    <a:pt x="1281" y="1017"/>
                  </a:moveTo>
                  <a:lnTo>
                    <a:pt x="1277" y="1022"/>
                  </a:lnTo>
                  <a:lnTo>
                    <a:pt x="1264" y="1032"/>
                  </a:lnTo>
                  <a:lnTo>
                    <a:pt x="1255" y="1044"/>
                  </a:lnTo>
                  <a:lnTo>
                    <a:pt x="1247" y="1059"/>
                  </a:lnTo>
                  <a:lnTo>
                    <a:pt x="1240" y="1073"/>
                  </a:lnTo>
                  <a:lnTo>
                    <a:pt x="1235" y="1090"/>
                  </a:lnTo>
                  <a:lnTo>
                    <a:pt x="1235" y="1102"/>
                  </a:lnTo>
                  <a:lnTo>
                    <a:pt x="1063" y="1102"/>
                  </a:lnTo>
                  <a:lnTo>
                    <a:pt x="1063" y="1107"/>
                  </a:lnTo>
                  <a:lnTo>
                    <a:pt x="1071" y="1107"/>
                  </a:lnTo>
                  <a:lnTo>
                    <a:pt x="1071" y="1134"/>
                  </a:lnTo>
                  <a:lnTo>
                    <a:pt x="1051" y="1134"/>
                  </a:lnTo>
                  <a:lnTo>
                    <a:pt x="1051" y="634"/>
                  </a:lnTo>
                  <a:lnTo>
                    <a:pt x="1010" y="634"/>
                  </a:lnTo>
                  <a:lnTo>
                    <a:pt x="1010" y="602"/>
                  </a:lnTo>
                  <a:lnTo>
                    <a:pt x="925" y="602"/>
                  </a:lnTo>
                  <a:lnTo>
                    <a:pt x="925" y="634"/>
                  </a:lnTo>
                  <a:lnTo>
                    <a:pt x="879" y="634"/>
                  </a:lnTo>
                  <a:lnTo>
                    <a:pt x="879" y="801"/>
                  </a:lnTo>
                  <a:lnTo>
                    <a:pt x="848" y="801"/>
                  </a:lnTo>
                  <a:lnTo>
                    <a:pt x="848" y="825"/>
                  </a:lnTo>
                  <a:lnTo>
                    <a:pt x="831" y="825"/>
                  </a:lnTo>
                  <a:lnTo>
                    <a:pt x="831" y="495"/>
                  </a:lnTo>
                  <a:lnTo>
                    <a:pt x="831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82" y="306"/>
                  </a:lnTo>
                  <a:lnTo>
                    <a:pt x="882" y="296"/>
                  </a:lnTo>
                  <a:lnTo>
                    <a:pt x="884" y="296"/>
                  </a:lnTo>
                  <a:lnTo>
                    <a:pt x="887" y="289"/>
                  </a:lnTo>
                  <a:lnTo>
                    <a:pt x="887" y="281"/>
                  </a:lnTo>
                  <a:lnTo>
                    <a:pt x="882" y="281"/>
                  </a:lnTo>
                  <a:lnTo>
                    <a:pt x="882" y="264"/>
                  </a:lnTo>
                  <a:lnTo>
                    <a:pt x="884" y="264"/>
                  </a:lnTo>
                  <a:lnTo>
                    <a:pt x="884" y="262"/>
                  </a:lnTo>
                  <a:lnTo>
                    <a:pt x="884" y="247"/>
                  </a:lnTo>
                  <a:lnTo>
                    <a:pt x="884" y="247"/>
                  </a:lnTo>
                  <a:lnTo>
                    <a:pt x="884" y="245"/>
                  </a:lnTo>
                  <a:lnTo>
                    <a:pt x="884" y="143"/>
                  </a:lnTo>
                  <a:lnTo>
                    <a:pt x="882" y="143"/>
                  </a:lnTo>
                  <a:lnTo>
                    <a:pt x="882" y="89"/>
                  </a:lnTo>
                  <a:lnTo>
                    <a:pt x="879" y="89"/>
                  </a:lnTo>
                  <a:lnTo>
                    <a:pt x="879" y="89"/>
                  </a:lnTo>
                  <a:lnTo>
                    <a:pt x="879" y="111"/>
                  </a:lnTo>
                  <a:lnTo>
                    <a:pt x="877" y="111"/>
                  </a:lnTo>
                  <a:lnTo>
                    <a:pt x="877" y="111"/>
                  </a:lnTo>
                  <a:lnTo>
                    <a:pt x="877" y="143"/>
                  </a:lnTo>
                  <a:lnTo>
                    <a:pt x="877" y="143"/>
                  </a:lnTo>
                  <a:lnTo>
                    <a:pt x="877" y="145"/>
                  </a:lnTo>
                  <a:lnTo>
                    <a:pt x="877" y="150"/>
                  </a:lnTo>
                  <a:lnTo>
                    <a:pt x="795" y="150"/>
                  </a:lnTo>
                  <a:lnTo>
                    <a:pt x="795" y="114"/>
                  </a:lnTo>
                  <a:lnTo>
                    <a:pt x="795" y="111"/>
                  </a:lnTo>
                  <a:lnTo>
                    <a:pt x="792" y="111"/>
                  </a:lnTo>
                  <a:lnTo>
                    <a:pt x="792" y="89"/>
                  </a:lnTo>
                  <a:lnTo>
                    <a:pt x="792" y="89"/>
                  </a:lnTo>
                  <a:lnTo>
                    <a:pt x="790" y="89"/>
                  </a:lnTo>
                  <a:lnTo>
                    <a:pt x="790" y="145"/>
                  </a:lnTo>
                  <a:lnTo>
                    <a:pt x="787" y="145"/>
                  </a:lnTo>
                  <a:lnTo>
                    <a:pt x="787" y="150"/>
                  </a:lnTo>
                  <a:lnTo>
                    <a:pt x="710" y="150"/>
                  </a:lnTo>
                  <a:lnTo>
                    <a:pt x="710" y="114"/>
                  </a:lnTo>
                  <a:lnTo>
                    <a:pt x="710" y="114"/>
                  </a:lnTo>
                  <a:lnTo>
                    <a:pt x="705" y="114"/>
                  </a:lnTo>
                  <a:lnTo>
                    <a:pt x="705" y="145"/>
                  </a:lnTo>
                  <a:lnTo>
                    <a:pt x="705" y="145"/>
                  </a:lnTo>
                  <a:lnTo>
                    <a:pt x="705" y="89"/>
                  </a:lnTo>
                  <a:lnTo>
                    <a:pt x="703" y="89"/>
                  </a:lnTo>
                  <a:lnTo>
                    <a:pt x="700" y="89"/>
                  </a:lnTo>
                  <a:lnTo>
                    <a:pt x="700" y="145"/>
                  </a:lnTo>
                  <a:lnTo>
                    <a:pt x="698" y="145"/>
                  </a:lnTo>
                  <a:lnTo>
                    <a:pt x="698" y="150"/>
                  </a:lnTo>
                  <a:lnTo>
                    <a:pt x="623" y="153"/>
                  </a:lnTo>
                  <a:lnTo>
                    <a:pt x="623" y="114"/>
                  </a:lnTo>
                  <a:lnTo>
                    <a:pt x="623" y="114"/>
                  </a:lnTo>
                  <a:lnTo>
                    <a:pt x="618" y="114"/>
                  </a:lnTo>
                  <a:lnTo>
                    <a:pt x="618" y="153"/>
                  </a:lnTo>
                  <a:lnTo>
                    <a:pt x="615" y="153"/>
                  </a:lnTo>
                  <a:lnTo>
                    <a:pt x="615" y="148"/>
                  </a:lnTo>
                  <a:lnTo>
                    <a:pt x="615" y="145"/>
                  </a:lnTo>
                  <a:lnTo>
                    <a:pt x="615" y="145"/>
                  </a:lnTo>
                  <a:lnTo>
                    <a:pt x="615" y="92"/>
                  </a:lnTo>
                  <a:lnTo>
                    <a:pt x="615" y="89"/>
                  </a:lnTo>
                  <a:lnTo>
                    <a:pt x="611" y="89"/>
                  </a:lnTo>
                  <a:lnTo>
                    <a:pt x="611" y="145"/>
                  </a:lnTo>
                  <a:lnTo>
                    <a:pt x="608" y="145"/>
                  </a:lnTo>
                  <a:lnTo>
                    <a:pt x="608" y="153"/>
                  </a:lnTo>
                  <a:lnTo>
                    <a:pt x="536" y="153"/>
                  </a:lnTo>
                  <a:lnTo>
                    <a:pt x="536" y="114"/>
                  </a:lnTo>
                  <a:lnTo>
                    <a:pt x="536" y="114"/>
                  </a:lnTo>
                  <a:lnTo>
                    <a:pt x="533" y="114"/>
                  </a:lnTo>
                  <a:lnTo>
                    <a:pt x="533" y="153"/>
                  </a:lnTo>
                  <a:lnTo>
                    <a:pt x="528" y="153"/>
                  </a:lnTo>
                  <a:lnTo>
                    <a:pt x="528" y="148"/>
                  </a:lnTo>
                  <a:lnTo>
                    <a:pt x="526" y="145"/>
                  </a:lnTo>
                  <a:lnTo>
                    <a:pt x="526" y="145"/>
                  </a:lnTo>
                  <a:lnTo>
                    <a:pt x="526" y="2"/>
                  </a:lnTo>
                  <a:lnTo>
                    <a:pt x="526" y="0"/>
                  </a:lnTo>
                  <a:lnTo>
                    <a:pt x="521" y="0"/>
                  </a:lnTo>
                  <a:lnTo>
                    <a:pt x="521" y="92"/>
                  </a:lnTo>
                  <a:lnTo>
                    <a:pt x="521" y="92"/>
                  </a:lnTo>
                  <a:lnTo>
                    <a:pt x="521" y="145"/>
                  </a:lnTo>
                  <a:lnTo>
                    <a:pt x="521" y="145"/>
                  </a:lnTo>
                  <a:lnTo>
                    <a:pt x="521" y="187"/>
                  </a:lnTo>
                  <a:lnTo>
                    <a:pt x="511" y="189"/>
                  </a:lnTo>
                  <a:lnTo>
                    <a:pt x="511" y="189"/>
                  </a:lnTo>
                  <a:lnTo>
                    <a:pt x="509" y="189"/>
                  </a:lnTo>
                  <a:lnTo>
                    <a:pt x="499" y="189"/>
                  </a:lnTo>
                  <a:lnTo>
                    <a:pt x="490" y="189"/>
                  </a:lnTo>
                  <a:lnTo>
                    <a:pt x="490" y="189"/>
                  </a:lnTo>
                  <a:lnTo>
                    <a:pt x="487" y="189"/>
                  </a:lnTo>
                  <a:lnTo>
                    <a:pt x="477" y="189"/>
                  </a:lnTo>
                  <a:lnTo>
                    <a:pt x="468" y="191"/>
                  </a:lnTo>
                  <a:lnTo>
                    <a:pt x="468" y="191"/>
                  </a:lnTo>
                  <a:lnTo>
                    <a:pt x="465" y="191"/>
                  </a:lnTo>
                  <a:lnTo>
                    <a:pt x="465" y="191"/>
                  </a:lnTo>
                  <a:lnTo>
                    <a:pt x="456" y="191"/>
                  </a:lnTo>
                  <a:lnTo>
                    <a:pt x="448" y="191"/>
                  </a:lnTo>
                  <a:lnTo>
                    <a:pt x="448" y="191"/>
                  </a:lnTo>
                  <a:lnTo>
                    <a:pt x="446" y="191"/>
                  </a:lnTo>
                  <a:lnTo>
                    <a:pt x="43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19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05" y="199"/>
                  </a:lnTo>
                  <a:lnTo>
                    <a:pt x="398" y="199"/>
                  </a:lnTo>
                  <a:lnTo>
                    <a:pt x="395" y="199"/>
                  </a:lnTo>
                  <a:lnTo>
                    <a:pt x="390" y="201"/>
                  </a:lnTo>
                  <a:lnTo>
                    <a:pt x="383" y="201"/>
                  </a:lnTo>
                  <a:lnTo>
                    <a:pt x="383" y="201"/>
                  </a:lnTo>
                  <a:lnTo>
                    <a:pt x="376" y="204"/>
                  </a:lnTo>
                  <a:lnTo>
                    <a:pt x="366" y="206"/>
                  </a:lnTo>
                  <a:lnTo>
                    <a:pt x="356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49" y="211"/>
                  </a:lnTo>
                  <a:lnTo>
                    <a:pt x="349" y="211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4" y="213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7" y="221"/>
                  </a:lnTo>
                  <a:lnTo>
                    <a:pt x="337" y="221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9" y="228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30"/>
                  </a:lnTo>
                  <a:lnTo>
                    <a:pt x="339" y="230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42" y="233"/>
                  </a:lnTo>
                  <a:lnTo>
                    <a:pt x="342" y="235"/>
                  </a:lnTo>
                  <a:lnTo>
                    <a:pt x="342" y="235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7" y="238"/>
                  </a:lnTo>
                  <a:lnTo>
                    <a:pt x="347" y="238"/>
                  </a:lnTo>
                  <a:lnTo>
                    <a:pt x="349" y="238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6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64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73" y="247"/>
                  </a:lnTo>
                  <a:lnTo>
                    <a:pt x="378" y="247"/>
                  </a:lnTo>
                  <a:lnTo>
                    <a:pt x="378" y="247"/>
                  </a:lnTo>
                  <a:lnTo>
                    <a:pt x="381" y="247"/>
                  </a:lnTo>
                  <a:lnTo>
                    <a:pt x="381" y="247"/>
                  </a:lnTo>
                  <a:lnTo>
                    <a:pt x="385" y="250"/>
                  </a:lnTo>
                  <a:lnTo>
                    <a:pt x="390" y="250"/>
                  </a:lnTo>
                  <a:lnTo>
                    <a:pt x="390" y="250"/>
                  </a:lnTo>
                  <a:lnTo>
                    <a:pt x="393" y="250"/>
                  </a:lnTo>
                  <a:lnTo>
                    <a:pt x="393" y="250"/>
                  </a:lnTo>
                  <a:lnTo>
                    <a:pt x="398" y="252"/>
                  </a:lnTo>
                  <a:lnTo>
                    <a:pt x="400" y="252"/>
                  </a:lnTo>
                  <a:lnTo>
                    <a:pt x="460" y="262"/>
                  </a:lnTo>
                  <a:lnTo>
                    <a:pt x="460" y="301"/>
                  </a:lnTo>
                  <a:lnTo>
                    <a:pt x="436" y="303"/>
                  </a:lnTo>
                  <a:lnTo>
                    <a:pt x="417" y="308"/>
                  </a:lnTo>
                  <a:lnTo>
                    <a:pt x="402" y="310"/>
                  </a:lnTo>
                  <a:lnTo>
                    <a:pt x="398" y="315"/>
                  </a:lnTo>
                  <a:lnTo>
                    <a:pt x="398" y="337"/>
                  </a:lnTo>
                  <a:lnTo>
                    <a:pt x="402" y="342"/>
                  </a:lnTo>
                  <a:lnTo>
                    <a:pt x="402" y="342"/>
                  </a:lnTo>
                  <a:lnTo>
                    <a:pt x="402" y="371"/>
                  </a:lnTo>
                  <a:lnTo>
                    <a:pt x="398" y="374"/>
                  </a:lnTo>
                  <a:lnTo>
                    <a:pt x="398" y="376"/>
                  </a:lnTo>
                  <a:lnTo>
                    <a:pt x="402" y="381"/>
                  </a:lnTo>
                  <a:lnTo>
                    <a:pt x="402" y="381"/>
                  </a:lnTo>
                  <a:lnTo>
                    <a:pt x="402" y="400"/>
                  </a:lnTo>
                  <a:lnTo>
                    <a:pt x="398" y="403"/>
                  </a:lnTo>
                  <a:lnTo>
                    <a:pt x="398" y="412"/>
                  </a:lnTo>
                  <a:lnTo>
                    <a:pt x="402" y="417"/>
                  </a:lnTo>
                  <a:lnTo>
                    <a:pt x="402" y="417"/>
                  </a:lnTo>
                  <a:lnTo>
                    <a:pt x="400" y="1260"/>
                  </a:lnTo>
                  <a:lnTo>
                    <a:pt x="378" y="1260"/>
                  </a:lnTo>
                  <a:lnTo>
                    <a:pt x="376" y="415"/>
                  </a:lnTo>
                  <a:lnTo>
                    <a:pt x="315" y="415"/>
                  </a:lnTo>
                  <a:lnTo>
                    <a:pt x="315" y="383"/>
                  </a:lnTo>
                  <a:lnTo>
                    <a:pt x="90" y="383"/>
                  </a:lnTo>
                  <a:lnTo>
                    <a:pt x="75" y="415"/>
                  </a:lnTo>
                  <a:lnTo>
                    <a:pt x="42" y="415"/>
                  </a:lnTo>
                  <a:lnTo>
                    <a:pt x="17" y="473"/>
                  </a:lnTo>
                  <a:lnTo>
                    <a:pt x="17" y="1224"/>
                  </a:lnTo>
                  <a:lnTo>
                    <a:pt x="10" y="1224"/>
                  </a:lnTo>
                  <a:lnTo>
                    <a:pt x="10" y="1221"/>
                  </a:lnTo>
                  <a:lnTo>
                    <a:pt x="5" y="1219"/>
                  </a:lnTo>
                  <a:lnTo>
                    <a:pt x="0" y="1219"/>
                  </a:lnTo>
                  <a:lnTo>
                    <a:pt x="0" y="1576"/>
                  </a:lnTo>
                  <a:lnTo>
                    <a:pt x="1281" y="1576"/>
                  </a:lnTo>
                  <a:lnTo>
                    <a:pt x="1281" y="1017"/>
                  </a:lnTo>
                  <a:close/>
                  <a:moveTo>
                    <a:pt x="342" y="225"/>
                  </a:moveTo>
                  <a:lnTo>
                    <a:pt x="344" y="225"/>
                  </a:lnTo>
                  <a:lnTo>
                    <a:pt x="344" y="225"/>
                  </a:lnTo>
                  <a:lnTo>
                    <a:pt x="352" y="228"/>
                  </a:lnTo>
                  <a:lnTo>
                    <a:pt x="344" y="225"/>
                  </a:lnTo>
                  <a:lnTo>
                    <a:pt x="344" y="225"/>
                  </a:lnTo>
                  <a:lnTo>
                    <a:pt x="342" y="225"/>
                  </a:lnTo>
                  <a:lnTo>
                    <a:pt x="342" y="223"/>
                  </a:lnTo>
                  <a:lnTo>
                    <a:pt x="342" y="225"/>
                  </a:lnTo>
                  <a:close/>
                  <a:moveTo>
                    <a:pt x="342" y="228"/>
                  </a:moveTo>
                  <a:lnTo>
                    <a:pt x="342" y="228"/>
                  </a:lnTo>
                  <a:lnTo>
                    <a:pt x="339" y="228"/>
                  </a:lnTo>
                  <a:lnTo>
                    <a:pt x="342" y="228"/>
                  </a:lnTo>
                  <a:lnTo>
                    <a:pt x="342" y="228"/>
                  </a:lnTo>
                  <a:lnTo>
                    <a:pt x="361" y="233"/>
                  </a:lnTo>
                  <a:lnTo>
                    <a:pt x="342" y="228"/>
                  </a:lnTo>
                  <a:close/>
                  <a:moveTo>
                    <a:pt x="410" y="199"/>
                  </a:moveTo>
                  <a:lnTo>
                    <a:pt x="410" y="201"/>
                  </a:lnTo>
                  <a:lnTo>
                    <a:pt x="410" y="199"/>
                  </a:lnTo>
                  <a:lnTo>
                    <a:pt x="410" y="199"/>
                  </a:lnTo>
                  <a:lnTo>
                    <a:pt x="410" y="199"/>
                  </a:lnTo>
                  <a:close/>
                  <a:moveTo>
                    <a:pt x="414" y="208"/>
                  </a:move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4" y="208"/>
                  </a:lnTo>
                  <a:lnTo>
                    <a:pt x="419" y="211"/>
                  </a:lnTo>
                  <a:lnTo>
                    <a:pt x="414" y="208"/>
                  </a:lnTo>
                  <a:close/>
                  <a:moveTo>
                    <a:pt x="427" y="199"/>
                  </a:moveTo>
                  <a:lnTo>
                    <a:pt x="427" y="196"/>
                  </a:lnTo>
                  <a:lnTo>
                    <a:pt x="429" y="196"/>
                  </a:lnTo>
                  <a:lnTo>
                    <a:pt x="427" y="196"/>
                  </a:lnTo>
                  <a:lnTo>
                    <a:pt x="427" y="199"/>
                  </a:lnTo>
                  <a:close/>
                  <a:moveTo>
                    <a:pt x="429" y="206"/>
                  </a:moveTo>
                  <a:lnTo>
                    <a:pt x="429" y="204"/>
                  </a:lnTo>
                  <a:lnTo>
                    <a:pt x="429" y="204"/>
                  </a:lnTo>
                  <a:lnTo>
                    <a:pt x="429" y="204"/>
                  </a:lnTo>
                  <a:lnTo>
                    <a:pt x="429" y="206"/>
                  </a:lnTo>
                  <a:lnTo>
                    <a:pt x="431" y="206"/>
                  </a:lnTo>
                  <a:lnTo>
                    <a:pt x="429" y="2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Freeform 15">
              <a:extLst>
                <a:ext uri="{FF2B5EF4-FFF2-40B4-BE49-F238E27FC236}">
                  <a16:creationId xmlns="" xmlns:a16="http://schemas.microsoft.com/office/drawing/2014/main" id="{A2F471D6-5C60-46C2-BE22-98F1FABB9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5207" y="4962385"/>
              <a:ext cx="2030676" cy="1895615"/>
            </a:xfrm>
            <a:custGeom>
              <a:avLst/>
              <a:gdLst>
                <a:gd name="T0" fmla="*/ 1278 w 1278"/>
                <a:gd name="T1" fmla="*/ 836 h 1193"/>
                <a:gd name="T2" fmla="*/ 1271 w 1278"/>
                <a:gd name="T3" fmla="*/ 819 h 1193"/>
                <a:gd name="T4" fmla="*/ 1252 w 1278"/>
                <a:gd name="T5" fmla="*/ 821 h 1193"/>
                <a:gd name="T6" fmla="*/ 1242 w 1278"/>
                <a:gd name="T7" fmla="*/ 807 h 1193"/>
                <a:gd name="T8" fmla="*/ 1206 w 1278"/>
                <a:gd name="T9" fmla="*/ 700 h 1193"/>
                <a:gd name="T10" fmla="*/ 1167 w 1278"/>
                <a:gd name="T11" fmla="*/ 693 h 1193"/>
                <a:gd name="T12" fmla="*/ 1126 w 1278"/>
                <a:gd name="T13" fmla="*/ 651 h 1193"/>
                <a:gd name="T14" fmla="*/ 1075 w 1278"/>
                <a:gd name="T15" fmla="*/ 598 h 1193"/>
                <a:gd name="T16" fmla="*/ 1068 w 1278"/>
                <a:gd name="T17" fmla="*/ 586 h 1193"/>
                <a:gd name="T18" fmla="*/ 1053 w 1278"/>
                <a:gd name="T19" fmla="*/ 566 h 1193"/>
                <a:gd name="T20" fmla="*/ 1048 w 1278"/>
                <a:gd name="T21" fmla="*/ 581 h 1193"/>
                <a:gd name="T22" fmla="*/ 1034 w 1278"/>
                <a:gd name="T23" fmla="*/ 593 h 1193"/>
                <a:gd name="T24" fmla="*/ 1034 w 1278"/>
                <a:gd name="T25" fmla="*/ 625 h 1193"/>
                <a:gd name="T26" fmla="*/ 956 w 1278"/>
                <a:gd name="T27" fmla="*/ 685 h 1193"/>
                <a:gd name="T28" fmla="*/ 925 w 1278"/>
                <a:gd name="T29" fmla="*/ 695 h 1193"/>
                <a:gd name="T30" fmla="*/ 884 w 1278"/>
                <a:gd name="T31" fmla="*/ 824 h 1193"/>
                <a:gd name="T32" fmla="*/ 864 w 1278"/>
                <a:gd name="T33" fmla="*/ 807 h 1193"/>
                <a:gd name="T34" fmla="*/ 850 w 1278"/>
                <a:gd name="T35" fmla="*/ 838 h 1193"/>
                <a:gd name="T36" fmla="*/ 833 w 1278"/>
                <a:gd name="T37" fmla="*/ 819 h 1193"/>
                <a:gd name="T38" fmla="*/ 814 w 1278"/>
                <a:gd name="T39" fmla="*/ 841 h 1193"/>
                <a:gd name="T40" fmla="*/ 751 w 1278"/>
                <a:gd name="T41" fmla="*/ 32 h 1193"/>
                <a:gd name="T42" fmla="*/ 445 w 1278"/>
                <a:gd name="T43" fmla="*/ 855 h 1193"/>
                <a:gd name="T44" fmla="*/ 431 w 1278"/>
                <a:gd name="T45" fmla="*/ 739 h 1193"/>
                <a:gd name="T46" fmla="*/ 404 w 1278"/>
                <a:gd name="T47" fmla="*/ 756 h 1193"/>
                <a:gd name="T48" fmla="*/ 378 w 1278"/>
                <a:gd name="T49" fmla="*/ 561 h 1193"/>
                <a:gd name="T50" fmla="*/ 375 w 1278"/>
                <a:gd name="T51" fmla="*/ 547 h 1193"/>
                <a:gd name="T52" fmla="*/ 368 w 1278"/>
                <a:gd name="T53" fmla="*/ 569 h 1193"/>
                <a:gd name="T54" fmla="*/ 351 w 1278"/>
                <a:gd name="T55" fmla="*/ 479 h 1193"/>
                <a:gd name="T56" fmla="*/ 341 w 1278"/>
                <a:gd name="T57" fmla="*/ 348 h 1193"/>
                <a:gd name="T58" fmla="*/ 324 w 1278"/>
                <a:gd name="T59" fmla="*/ 372 h 1193"/>
                <a:gd name="T60" fmla="*/ 312 w 1278"/>
                <a:gd name="T61" fmla="*/ 479 h 1193"/>
                <a:gd name="T62" fmla="*/ 295 w 1278"/>
                <a:gd name="T63" fmla="*/ 561 h 1193"/>
                <a:gd name="T64" fmla="*/ 290 w 1278"/>
                <a:gd name="T65" fmla="*/ 547 h 1193"/>
                <a:gd name="T66" fmla="*/ 288 w 1278"/>
                <a:gd name="T67" fmla="*/ 569 h 1193"/>
                <a:gd name="T68" fmla="*/ 269 w 1278"/>
                <a:gd name="T69" fmla="*/ 693 h 1193"/>
                <a:gd name="T70" fmla="*/ 269 w 1278"/>
                <a:gd name="T71" fmla="*/ 695 h 1193"/>
                <a:gd name="T72" fmla="*/ 261 w 1278"/>
                <a:gd name="T73" fmla="*/ 758 h 1193"/>
                <a:gd name="T74" fmla="*/ 244 w 1278"/>
                <a:gd name="T75" fmla="*/ 712 h 1193"/>
                <a:gd name="T76" fmla="*/ 232 w 1278"/>
                <a:gd name="T77" fmla="*/ 574 h 1193"/>
                <a:gd name="T78" fmla="*/ 208 w 1278"/>
                <a:gd name="T79" fmla="*/ 710 h 1193"/>
                <a:gd name="T80" fmla="*/ 194 w 1278"/>
                <a:gd name="T81" fmla="*/ 748 h 1193"/>
                <a:gd name="T82" fmla="*/ 174 w 1278"/>
                <a:gd name="T83" fmla="*/ 688 h 1193"/>
                <a:gd name="T84" fmla="*/ 172 w 1278"/>
                <a:gd name="T85" fmla="*/ 685 h 1193"/>
                <a:gd name="T86" fmla="*/ 169 w 1278"/>
                <a:gd name="T87" fmla="*/ 615 h 1193"/>
                <a:gd name="T88" fmla="*/ 167 w 1278"/>
                <a:gd name="T89" fmla="*/ 610 h 1193"/>
                <a:gd name="T90" fmla="*/ 157 w 1278"/>
                <a:gd name="T91" fmla="*/ 557 h 1193"/>
                <a:gd name="T92" fmla="*/ 148 w 1278"/>
                <a:gd name="T93" fmla="*/ 547 h 1193"/>
                <a:gd name="T94" fmla="*/ 123 w 1278"/>
                <a:gd name="T95" fmla="*/ 479 h 1193"/>
                <a:gd name="T96" fmla="*/ 123 w 1278"/>
                <a:gd name="T97" fmla="*/ 464 h 1193"/>
                <a:gd name="T98" fmla="*/ 121 w 1278"/>
                <a:gd name="T99" fmla="*/ 304 h 1193"/>
                <a:gd name="T100" fmla="*/ 97 w 1278"/>
                <a:gd name="T101" fmla="*/ 464 h 1193"/>
                <a:gd name="T102" fmla="*/ 94 w 1278"/>
                <a:gd name="T103" fmla="*/ 476 h 1193"/>
                <a:gd name="T104" fmla="*/ 70 w 1278"/>
                <a:gd name="T105" fmla="*/ 554 h 1193"/>
                <a:gd name="T106" fmla="*/ 60 w 1278"/>
                <a:gd name="T107" fmla="*/ 549 h 1193"/>
                <a:gd name="T108" fmla="*/ 48 w 1278"/>
                <a:gd name="T109" fmla="*/ 610 h 1193"/>
                <a:gd name="T110" fmla="*/ 41 w 1278"/>
                <a:gd name="T111" fmla="*/ 746 h 1193"/>
                <a:gd name="T112" fmla="*/ 17 w 1278"/>
                <a:gd name="T113" fmla="*/ 739 h 1193"/>
                <a:gd name="T114" fmla="*/ 7 w 1278"/>
                <a:gd name="T115" fmla="*/ 848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8" h="1193">
                  <a:moveTo>
                    <a:pt x="12" y="306"/>
                  </a:moveTo>
                  <a:lnTo>
                    <a:pt x="0" y="304"/>
                  </a:lnTo>
                  <a:lnTo>
                    <a:pt x="0" y="1193"/>
                  </a:lnTo>
                  <a:lnTo>
                    <a:pt x="1278" y="1193"/>
                  </a:lnTo>
                  <a:lnTo>
                    <a:pt x="1278" y="836"/>
                  </a:lnTo>
                  <a:lnTo>
                    <a:pt x="1274" y="836"/>
                  </a:lnTo>
                  <a:lnTo>
                    <a:pt x="1274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69" y="819"/>
                  </a:lnTo>
                  <a:lnTo>
                    <a:pt x="1269" y="836"/>
                  </a:lnTo>
                  <a:lnTo>
                    <a:pt x="1257" y="836"/>
                  </a:lnTo>
                  <a:lnTo>
                    <a:pt x="1257" y="824"/>
                  </a:lnTo>
                  <a:lnTo>
                    <a:pt x="1252" y="821"/>
                  </a:lnTo>
                  <a:lnTo>
                    <a:pt x="1245" y="821"/>
                  </a:lnTo>
                  <a:lnTo>
                    <a:pt x="1245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0" y="807"/>
                  </a:lnTo>
                  <a:lnTo>
                    <a:pt x="1240" y="821"/>
                  </a:lnTo>
                  <a:lnTo>
                    <a:pt x="1220" y="821"/>
                  </a:lnTo>
                  <a:lnTo>
                    <a:pt x="1223" y="702"/>
                  </a:lnTo>
                  <a:lnTo>
                    <a:pt x="1206" y="700"/>
                  </a:lnTo>
                  <a:lnTo>
                    <a:pt x="1182" y="700"/>
                  </a:lnTo>
                  <a:lnTo>
                    <a:pt x="1174" y="695"/>
                  </a:lnTo>
                  <a:lnTo>
                    <a:pt x="1174" y="695"/>
                  </a:lnTo>
                  <a:lnTo>
                    <a:pt x="1172" y="695"/>
                  </a:lnTo>
                  <a:lnTo>
                    <a:pt x="1167" y="693"/>
                  </a:lnTo>
                  <a:lnTo>
                    <a:pt x="1167" y="688"/>
                  </a:lnTo>
                  <a:lnTo>
                    <a:pt x="1155" y="685"/>
                  </a:lnTo>
                  <a:lnTo>
                    <a:pt x="1150" y="685"/>
                  </a:lnTo>
                  <a:lnTo>
                    <a:pt x="1140" y="668"/>
                  </a:lnTo>
                  <a:lnTo>
                    <a:pt x="1126" y="651"/>
                  </a:lnTo>
                  <a:lnTo>
                    <a:pt x="1111" y="639"/>
                  </a:lnTo>
                  <a:lnTo>
                    <a:pt x="1092" y="629"/>
                  </a:lnTo>
                  <a:lnTo>
                    <a:pt x="1073" y="625"/>
                  </a:lnTo>
                  <a:lnTo>
                    <a:pt x="1073" y="598"/>
                  </a:lnTo>
                  <a:lnTo>
                    <a:pt x="1075" y="598"/>
                  </a:lnTo>
                  <a:lnTo>
                    <a:pt x="1075" y="595"/>
                  </a:lnTo>
                  <a:lnTo>
                    <a:pt x="1075" y="593"/>
                  </a:lnTo>
                  <a:lnTo>
                    <a:pt x="1073" y="593"/>
                  </a:lnTo>
                  <a:lnTo>
                    <a:pt x="1070" y="588"/>
                  </a:lnTo>
                  <a:lnTo>
                    <a:pt x="1068" y="586"/>
                  </a:lnTo>
                  <a:lnTo>
                    <a:pt x="1063" y="583"/>
                  </a:lnTo>
                  <a:lnTo>
                    <a:pt x="1061" y="581"/>
                  </a:lnTo>
                  <a:lnTo>
                    <a:pt x="1056" y="581"/>
                  </a:lnTo>
                  <a:lnTo>
                    <a:pt x="1056" y="566"/>
                  </a:lnTo>
                  <a:lnTo>
                    <a:pt x="1053" y="566"/>
                  </a:lnTo>
                  <a:lnTo>
                    <a:pt x="1053" y="564"/>
                  </a:lnTo>
                  <a:lnTo>
                    <a:pt x="1053" y="566"/>
                  </a:lnTo>
                  <a:lnTo>
                    <a:pt x="1048" y="566"/>
                  </a:lnTo>
                  <a:lnTo>
                    <a:pt x="1048" y="581"/>
                  </a:lnTo>
                  <a:lnTo>
                    <a:pt x="1048" y="581"/>
                  </a:lnTo>
                  <a:lnTo>
                    <a:pt x="1046" y="581"/>
                  </a:lnTo>
                  <a:lnTo>
                    <a:pt x="1041" y="583"/>
                  </a:lnTo>
                  <a:lnTo>
                    <a:pt x="1039" y="586"/>
                  </a:lnTo>
                  <a:lnTo>
                    <a:pt x="1036" y="588"/>
                  </a:lnTo>
                  <a:lnTo>
                    <a:pt x="1034" y="593"/>
                  </a:lnTo>
                  <a:lnTo>
                    <a:pt x="1031" y="593"/>
                  </a:lnTo>
                  <a:lnTo>
                    <a:pt x="1031" y="595"/>
                  </a:lnTo>
                  <a:lnTo>
                    <a:pt x="1031" y="598"/>
                  </a:lnTo>
                  <a:lnTo>
                    <a:pt x="1034" y="598"/>
                  </a:lnTo>
                  <a:lnTo>
                    <a:pt x="1034" y="625"/>
                  </a:lnTo>
                  <a:lnTo>
                    <a:pt x="1014" y="629"/>
                  </a:lnTo>
                  <a:lnTo>
                    <a:pt x="995" y="639"/>
                  </a:lnTo>
                  <a:lnTo>
                    <a:pt x="978" y="651"/>
                  </a:lnTo>
                  <a:lnTo>
                    <a:pt x="964" y="668"/>
                  </a:lnTo>
                  <a:lnTo>
                    <a:pt x="956" y="685"/>
                  </a:lnTo>
                  <a:lnTo>
                    <a:pt x="949" y="685"/>
                  </a:lnTo>
                  <a:lnTo>
                    <a:pt x="937" y="688"/>
                  </a:lnTo>
                  <a:lnTo>
                    <a:pt x="937" y="693"/>
                  </a:lnTo>
                  <a:lnTo>
                    <a:pt x="935" y="695"/>
                  </a:lnTo>
                  <a:lnTo>
                    <a:pt x="925" y="695"/>
                  </a:lnTo>
                  <a:lnTo>
                    <a:pt x="925" y="697"/>
                  </a:lnTo>
                  <a:lnTo>
                    <a:pt x="922" y="700"/>
                  </a:lnTo>
                  <a:lnTo>
                    <a:pt x="896" y="700"/>
                  </a:lnTo>
                  <a:lnTo>
                    <a:pt x="881" y="702"/>
                  </a:lnTo>
                  <a:lnTo>
                    <a:pt x="884" y="824"/>
                  </a:lnTo>
                  <a:lnTo>
                    <a:pt x="867" y="824"/>
                  </a:lnTo>
                  <a:lnTo>
                    <a:pt x="867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2" y="807"/>
                  </a:lnTo>
                  <a:lnTo>
                    <a:pt x="862" y="824"/>
                  </a:lnTo>
                  <a:lnTo>
                    <a:pt x="855" y="824"/>
                  </a:lnTo>
                  <a:lnTo>
                    <a:pt x="850" y="826"/>
                  </a:lnTo>
                  <a:lnTo>
                    <a:pt x="850" y="838"/>
                  </a:lnTo>
                  <a:lnTo>
                    <a:pt x="850" y="838"/>
                  </a:lnTo>
                  <a:lnTo>
                    <a:pt x="835" y="838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0" y="819"/>
                  </a:lnTo>
                  <a:lnTo>
                    <a:pt x="828" y="819"/>
                  </a:lnTo>
                  <a:lnTo>
                    <a:pt x="828" y="838"/>
                  </a:lnTo>
                  <a:lnTo>
                    <a:pt x="818" y="838"/>
                  </a:lnTo>
                  <a:lnTo>
                    <a:pt x="814" y="841"/>
                  </a:lnTo>
                  <a:lnTo>
                    <a:pt x="814" y="841"/>
                  </a:lnTo>
                  <a:lnTo>
                    <a:pt x="809" y="841"/>
                  </a:lnTo>
                  <a:lnTo>
                    <a:pt x="811" y="90"/>
                  </a:lnTo>
                  <a:lnTo>
                    <a:pt x="782" y="32"/>
                  </a:lnTo>
                  <a:lnTo>
                    <a:pt x="751" y="32"/>
                  </a:lnTo>
                  <a:lnTo>
                    <a:pt x="734" y="0"/>
                  </a:lnTo>
                  <a:lnTo>
                    <a:pt x="508" y="0"/>
                  </a:lnTo>
                  <a:lnTo>
                    <a:pt x="508" y="32"/>
                  </a:lnTo>
                  <a:lnTo>
                    <a:pt x="448" y="32"/>
                  </a:lnTo>
                  <a:lnTo>
                    <a:pt x="445" y="855"/>
                  </a:lnTo>
                  <a:lnTo>
                    <a:pt x="438" y="848"/>
                  </a:lnTo>
                  <a:lnTo>
                    <a:pt x="438" y="836"/>
                  </a:lnTo>
                  <a:lnTo>
                    <a:pt x="436" y="746"/>
                  </a:lnTo>
                  <a:lnTo>
                    <a:pt x="436" y="739"/>
                  </a:lnTo>
                  <a:lnTo>
                    <a:pt x="431" y="739"/>
                  </a:lnTo>
                  <a:lnTo>
                    <a:pt x="429" y="739"/>
                  </a:lnTo>
                  <a:lnTo>
                    <a:pt x="429" y="746"/>
                  </a:lnTo>
                  <a:lnTo>
                    <a:pt x="429" y="758"/>
                  </a:lnTo>
                  <a:lnTo>
                    <a:pt x="404" y="758"/>
                  </a:lnTo>
                  <a:lnTo>
                    <a:pt x="404" y="756"/>
                  </a:lnTo>
                  <a:lnTo>
                    <a:pt x="399" y="746"/>
                  </a:lnTo>
                  <a:lnTo>
                    <a:pt x="399" y="693"/>
                  </a:lnTo>
                  <a:lnTo>
                    <a:pt x="392" y="676"/>
                  </a:lnTo>
                  <a:lnTo>
                    <a:pt x="392" y="622"/>
                  </a:lnTo>
                  <a:lnTo>
                    <a:pt x="378" y="561"/>
                  </a:lnTo>
                  <a:lnTo>
                    <a:pt x="380" y="561"/>
                  </a:lnTo>
                  <a:lnTo>
                    <a:pt x="380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68" y="547"/>
                  </a:lnTo>
                  <a:lnTo>
                    <a:pt x="368" y="554"/>
                  </a:lnTo>
                  <a:lnTo>
                    <a:pt x="366" y="554"/>
                  </a:lnTo>
                  <a:lnTo>
                    <a:pt x="366" y="569"/>
                  </a:lnTo>
                  <a:lnTo>
                    <a:pt x="368" y="569"/>
                  </a:lnTo>
                  <a:lnTo>
                    <a:pt x="358" y="610"/>
                  </a:lnTo>
                  <a:lnTo>
                    <a:pt x="346" y="481"/>
                  </a:lnTo>
                  <a:lnTo>
                    <a:pt x="351" y="481"/>
                  </a:lnTo>
                  <a:lnTo>
                    <a:pt x="351" y="479"/>
                  </a:lnTo>
                  <a:lnTo>
                    <a:pt x="351" y="479"/>
                  </a:lnTo>
                  <a:lnTo>
                    <a:pt x="351" y="469"/>
                  </a:lnTo>
                  <a:lnTo>
                    <a:pt x="344" y="469"/>
                  </a:lnTo>
                  <a:lnTo>
                    <a:pt x="337" y="372"/>
                  </a:lnTo>
                  <a:lnTo>
                    <a:pt x="341" y="372"/>
                  </a:lnTo>
                  <a:lnTo>
                    <a:pt x="341" y="348"/>
                  </a:lnTo>
                  <a:lnTo>
                    <a:pt x="341" y="309"/>
                  </a:lnTo>
                  <a:lnTo>
                    <a:pt x="320" y="309"/>
                  </a:lnTo>
                  <a:lnTo>
                    <a:pt x="320" y="348"/>
                  </a:lnTo>
                  <a:lnTo>
                    <a:pt x="320" y="372"/>
                  </a:lnTo>
                  <a:lnTo>
                    <a:pt x="324" y="372"/>
                  </a:lnTo>
                  <a:lnTo>
                    <a:pt x="324" y="374"/>
                  </a:lnTo>
                  <a:lnTo>
                    <a:pt x="317" y="469"/>
                  </a:lnTo>
                  <a:lnTo>
                    <a:pt x="312" y="469"/>
                  </a:lnTo>
                  <a:lnTo>
                    <a:pt x="312" y="472"/>
                  </a:lnTo>
                  <a:lnTo>
                    <a:pt x="312" y="479"/>
                  </a:lnTo>
                  <a:lnTo>
                    <a:pt x="312" y="481"/>
                  </a:lnTo>
                  <a:lnTo>
                    <a:pt x="317" y="481"/>
                  </a:lnTo>
                  <a:lnTo>
                    <a:pt x="305" y="610"/>
                  </a:lnTo>
                  <a:lnTo>
                    <a:pt x="295" y="566"/>
                  </a:lnTo>
                  <a:lnTo>
                    <a:pt x="295" y="561"/>
                  </a:lnTo>
                  <a:lnTo>
                    <a:pt x="298" y="561"/>
                  </a:lnTo>
                  <a:lnTo>
                    <a:pt x="298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86" y="547"/>
                  </a:lnTo>
                  <a:lnTo>
                    <a:pt x="286" y="554"/>
                  </a:lnTo>
                  <a:lnTo>
                    <a:pt x="286" y="554"/>
                  </a:lnTo>
                  <a:lnTo>
                    <a:pt x="286" y="569"/>
                  </a:lnTo>
                  <a:lnTo>
                    <a:pt x="288" y="569"/>
                  </a:lnTo>
                  <a:lnTo>
                    <a:pt x="276" y="622"/>
                  </a:lnTo>
                  <a:lnTo>
                    <a:pt x="276" y="622"/>
                  </a:lnTo>
                  <a:lnTo>
                    <a:pt x="274" y="627"/>
                  </a:lnTo>
                  <a:lnTo>
                    <a:pt x="274" y="676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746"/>
                  </a:lnTo>
                  <a:lnTo>
                    <a:pt x="261" y="756"/>
                  </a:lnTo>
                  <a:lnTo>
                    <a:pt x="261" y="756"/>
                  </a:lnTo>
                  <a:lnTo>
                    <a:pt x="261" y="758"/>
                  </a:lnTo>
                  <a:lnTo>
                    <a:pt x="261" y="758"/>
                  </a:lnTo>
                  <a:lnTo>
                    <a:pt x="252" y="758"/>
                  </a:lnTo>
                  <a:lnTo>
                    <a:pt x="252" y="748"/>
                  </a:lnTo>
                  <a:lnTo>
                    <a:pt x="244" y="748"/>
                  </a:lnTo>
                  <a:lnTo>
                    <a:pt x="244" y="712"/>
                  </a:lnTo>
                  <a:lnTo>
                    <a:pt x="244" y="710"/>
                  </a:lnTo>
                  <a:lnTo>
                    <a:pt x="240" y="710"/>
                  </a:lnTo>
                  <a:lnTo>
                    <a:pt x="225" y="574"/>
                  </a:lnTo>
                  <a:lnTo>
                    <a:pt x="225" y="574"/>
                  </a:lnTo>
                  <a:lnTo>
                    <a:pt x="232" y="574"/>
                  </a:lnTo>
                  <a:lnTo>
                    <a:pt x="232" y="537"/>
                  </a:lnTo>
                  <a:lnTo>
                    <a:pt x="215" y="537"/>
                  </a:lnTo>
                  <a:lnTo>
                    <a:pt x="215" y="574"/>
                  </a:lnTo>
                  <a:lnTo>
                    <a:pt x="220" y="574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1" y="710"/>
                  </a:lnTo>
                  <a:lnTo>
                    <a:pt x="201" y="748"/>
                  </a:lnTo>
                  <a:lnTo>
                    <a:pt x="194" y="748"/>
                  </a:lnTo>
                  <a:lnTo>
                    <a:pt x="194" y="758"/>
                  </a:lnTo>
                  <a:lnTo>
                    <a:pt x="179" y="758"/>
                  </a:lnTo>
                  <a:lnTo>
                    <a:pt x="179" y="758"/>
                  </a:lnTo>
                  <a:lnTo>
                    <a:pt x="174" y="746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2" y="688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69" y="683"/>
                  </a:lnTo>
                  <a:lnTo>
                    <a:pt x="169" y="617"/>
                  </a:lnTo>
                  <a:lnTo>
                    <a:pt x="169" y="617"/>
                  </a:lnTo>
                  <a:lnTo>
                    <a:pt x="169" y="615"/>
                  </a:lnTo>
                  <a:lnTo>
                    <a:pt x="167" y="615"/>
                  </a:lnTo>
                  <a:lnTo>
                    <a:pt x="167" y="615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5" y="610"/>
                  </a:lnTo>
                  <a:lnTo>
                    <a:pt x="165" y="610"/>
                  </a:lnTo>
                  <a:lnTo>
                    <a:pt x="155" y="569"/>
                  </a:lnTo>
                  <a:lnTo>
                    <a:pt x="157" y="569"/>
                  </a:lnTo>
                  <a:lnTo>
                    <a:pt x="157" y="557"/>
                  </a:lnTo>
                  <a:lnTo>
                    <a:pt x="155" y="557"/>
                  </a:lnTo>
                  <a:lnTo>
                    <a:pt x="155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3" y="547"/>
                  </a:lnTo>
                  <a:lnTo>
                    <a:pt x="143" y="561"/>
                  </a:lnTo>
                  <a:lnTo>
                    <a:pt x="145" y="561"/>
                  </a:lnTo>
                  <a:lnTo>
                    <a:pt x="136" y="603"/>
                  </a:lnTo>
                  <a:lnTo>
                    <a:pt x="123" y="479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1" y="467"/>
                  </a:lnTo>
                  <a:lnTo>
                    <a:pt x="128" y="464"/>
                  </a:lnTo>
                  <a:lnTo>
                    <a:pt x="123" y="464"/>
                  </a:lnTo>
                  <a:lnTo>
                    <a:pt x="116" y="370"/>
                  </a:lnTo>
                  <a:lnTo>
                    <a:pt x="116" y="370"/>
                  </a:lnTo>
                  <a:lnTo>
                    <a:pt x="121" y="370"/>
                  </a:lnTo>
                  <a:lnTo>
                    <a:pt x="121" y="343"/>
                  </a:lnTo>
                  <a:lnTo>
                    <a:pt x="121" y="304"/>
                  </a:lnTo>
                  <a:lnTo>
                    <a:pt x="99" y="304"/>
                  </a:lnTo>
                  <a:lnTo>
                    <a:pt x="99" y="343"/>
                  </a:lnTo>
                  <a:lnTo>
                    <a:pt x="99" y="370"/>
                  </a:lnTo>
                  <a:lnTo>
                    <a:pt x="104" y="370"/>
                  </a:lnTo>
                  <a:lnTo>
                    <a:pt x="97" y="464"/>
                  </a:lnTo>
                  <a:lnTo>
                    <a:pt x="90" y="464"/>
                  </a:lnTo>
                  <a:lnTo>
                    <a:pt x="90" y="474"/>
                  </a:lnTo>
                  <a:lnTo>
                    <a:pt x="90" y="474"/>
                  </a:lnTo>
                  <a:lnTo>
                    <a:pt x="90" y="476"/>
                  </a:lnTo>
                  <a:lnTo>
                    <a:pt x="94" y="476"/>
                  </a:lnTo>
                  <a:lnTo>
                    <a:pt x="82" y="603"/>
                  </a:lnTo>
                  <a:lnTo>
                    <a:pt x="75" y="569"/>
                  </a:lnTo>
                  <a:lnTo>
                    <a:pt x="75" y="569"/>
                  </a:lnTo>
                  <a:lnTo>
                    <a:pt x="75" y="554"/>
                  </a:lnTo>
                  <a:lnTo>
                    <a:pt x="70" y="554"/>
                  </a:lnTo>
                  <a:lnTo>
                    <a:pt x="70" y="549"/>
                  </a:lnTo>
                  <a:lnTo>
                    <a:pt x="65" y="549"/>
                  </a:lnTo>
                  <a:lnTo>
                    <a:pt x="65" y="547"/>
                  </a:lnTo>
                  <a:lnTo>
                    <a:pt x="65" y="549"/>
                  </a:lnTo>
                  <a:lnTo>
                    <a:pt x="60" y="549"/>
                  </a:lnTo>
                  <a:lnTo>
                    <a:pt x="60" y="561"/>
                  </a:lnTo>
                  <a:lnTo>
                    <a:pt x="63" y="561"/>
                  </a:lnTo>
                  <a:lnTo>
                    <a:pt x="51" y="610"/>
                  </a:lnTo>
                  <a:lnTo>
                    <a:pt x="51" y="610"/>
                  </a:lnTo>
                  <a:lnTo>
                    <a:pt x="48" y="610"/>
                  </a:lnTo>
                  <a:lnTo>
                    <a:pt x="46" y="610"/>
                  </a:lnTo>
                  <a:lnTo>
                    <a:pt x="46" y="683"/>
                  </a:lnTo>
                  <a:lnTo>
                    <a:pt x="41" y="685"/>
                  </a:lnTo>
                  <a:lnTo>
                    <a:pt x="41" y="700"/>
                  </a:lnTo>
                  <a:lnTo>
                    <a:pt x="41" y="746"/>
                  </a:lnTo>
                  <a:lnTo>
                    <a:pt x="34" y="756"/>
                  </a:lnTo>
                  <a:lnTo>
                    <a:pt x="34" y="758"/>
                  </a:lnTo>
                  <a:lnTo>
                    <a:pt x="19" y="758"/>
                  </a:lnTo>
                  <a:lnTo>
                    <a:pt x="17" y="746"/>
                  </a:lnTo>
                  <a:lnTo>
                    <a:pt x="17" y="739"/>
                  </a:lnTo>
                  <a:lnTo>
                    <a:pt x="17" y="739"/>
                  </a:lnTo>
                  <a:lnTo>
                    <a:pt x="12" y="739"/>
                  </a:lnTo>
                  <a:lnTo>
                    <a:pt x="12" y="746"/>
                  </a:lnTo>
                  <a:lnTo>
                    <a:pt x="7" y="836"/>
                  </a:lnTo>
                  <a:lnTo>
                    <a:pt x="7" y="848"/>
                  </a:lnTo>
                  <a:lnTo>
                    <a:pt x="5" y="851"/>
                  </a:lnTo>
                  <a:lnTo>
                    <a:pt x="10" y="365"/>
                  </a:lnTo>
                  <a:lnTo>
                    <a:pt x="12" y="3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Freeform 16">
              <a:extLst>
                <a:ext uri="{FF2B5EF4-FFF2-40B4-BE49-F238E27FC236}">
                  <a16:creationId xmlns="" xmlns:a16="http://schemas.microsoft.com/office/drawing/2014/main" id="{70BC0B6B-A234-4BFE-8E5D-8BB75BBDC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708" y="4596926"/>
              <a:ext cx="2027498" cy="2261074"/>
            </a:xfrm>
            <a:custGeom>
              <a:avLst/>
              <a:gdLst>
                <a:gd name="T0" fmla="*/ 1242 w 1276"/>
                <a:gd name="T1" fmla="*/ 529 h 1423"/>
                <a:gd name="T2" fmla="*/ 1225 w 1276"/>
                <a:gd name="T3" fmla="*/ 527 h 1423"/>
                <a:gd name="T4" fmla="*/ 1196 w 1276"/>
                <a:gd name="T5" fmla="*/ 505 h 1423"/>
                <a:gd name="T6" fmla="*/ 1172 w 1276"/>
                <a:gd name="T7" fmla="*/ 483 h 1423"/>
                <a:gd name="T8" fmla="*/ 1148 w 1276"/>
                <a:gd name="T9" fmla="*/ 461 h 1423"/>
                <a:gd name="T10" fmla="*/ 1126 w 1276"/>
                <a:gd name="T11" fmla="*/ 439 h 1423"/>
                <a:gd name="T12" fmla="*/ 1043 w 1276"/>
                <a:gd name="T13" fmla="*/ 434 h 1423"/>
                <a:gd name="T14" fmla="*/ 1005 w 1276"/>
                <a:gd name="T15" fmla="*/ 447 h 1423"/>
                <a:gd name="T16" fmla="*/ 985 w 1276"/>
                <a:gd name="T17" fmla="*/ 461 h 1423"/>
                <a:gd name="T18" fmla="*/ 981 w 1276"/>
                <a:gd name="T19" fmla="*/ 481 h 1423"/>
                <a:gd name="T20" fmla="*/ 959 w 1276"/>
                <a:gd name="T21" fmla="*/ 495 h 1423"/>
                <a:gd name="T22" fmla="*/ 939 w 1276"/>
                <a:gd name="T23" fmla="*/ 505 h 1423"/>
                <a:gd name="T24" fmla="*/ 937 w 1276"/>
                <a:gd name="T25" fmla="*/ 524 h 1423"/>
                <a:gd name="T26" fmla="*/ 913 w 1276"/>
                <a:gd name="T27" fmla="*/ 529 h 1423"/>
                <a:gd name="T28" fmla="*/ 840 w 1276"/>
                <a:gd name="T29" fmla="*/ 534 h 1423"/>
                <a:gd name="T30" fmla="*/ 840 w 1276"/>
                <a:gd name="T31" fmla="*/ 595 h 1423"/>
                <a:gd name="T32" fmla="*/ 765 w 1276"/>
                <a:gd name="T33" fmla="*/ 876 h 1423"/>
                <a:gd name="T34" fmla="*/ 763 w 1276"/>
                <a:gd name="T35" fmla="*/ 544 h 1423"/>
                <a:gd name="T36" fmla="*/ 690 w 1276"/>
                <a:gd name="T37" fmla="*/ 539 h 1423"/>
                <a:gd name="T38" fmla="*/ 668 w 1276"/>
                <a:gd name="T39" fmla="*/ 534 h 1423"/>
                <a:gd name="T40" fmla="*/ 661 w 1276"/>
                <a:gd name="T41" fmla="*/ 515 h 1423"/>
                <a:gd name="T42" fmla="*/ 646 w 1276"/>
                <a:gd name="T43" fmla="*/ 502 h 1423"/>
                <a:gd name="T44" fmla="*/ 625 w 1276"/>
                <a:gd name="T45" fmla="*/ 490 h 1423"/>
                <a:gd name="T46" fmla="*/ 617 w 1276"/>
                <a:gd name="T47" fmla="*/ 471 h 1423"/>
                <a:gd name="T48" fmla="*/ 600 w 1276"/>
                <a:gd name="T49" fmla="*/ 456 h 1423"/>
                <a:gd name="T50" fmla="*/ 559 w 1276"/>
                <a:gd name="T51" fmla="*/ 444 h 1423"/>
                <a:gd name="T52" fmla="*/ 482 w 1276"/>
                <a:gd name="T53" fmla="*/ 449 h 1423"/>
                <a:gd name="T54" fmla="*/ 460 w 1276"/>
                <a:gd name="T55" fmla="*/ 471 h 1423"/>
                <a:gd name="T56" fmla="*/ 436 w 1276"/>
                <a:gd name="T57" fmla="*/ 493 h 1423"/>
                <a:gd name="T58" fmla="*/ 411 w 1276"/>
                <a:gd name="T59" fmla="*/ 512 h 1423"/>
                <a:gd name="T60" fmla="*/ 385 w 1276"/>
                <a:gd name="T61" fmla="*/ 534 h 1423"/>
                <a:gd name="T62" fmla="*/ 382 w 1276"/>
                <a:gd name="T63" fmla="*/ 536 h 1423"/>
                <a:gd name="T64" fmla="*/ 322 w 1276"/>
                <a:gd name="T65" fmla="*/ 328 h 1423"/>
                <a:gd name="T66" fmla="*/ 264 w 1276"/>
                <a:gd name="T67" fmla="*/ 274 h 1423"/>
                <a:gd name="T68" fmla="*/ 201 w 1276"/>
                <a:gd name="T69" fmla="*/ 233 h 1423"/>
                <a:gd name="T70" fmla="*/ 179 w 1276"/>
                <a:gd name="T71" fmla="*/ 328 h 1423"/>
                <a:gd name="T72" fmla="*/ 181 w 1276"/>
                <a:gd name="T73" fmla="*/ 255 h 1423"/>
                <a:gd name="T74" fmla="*/ 179 w 1276"/>
                <a:gd name="T75" fmla="*/ 252 h 1423"/>
                <a:gd name="T76" fmla="*/ 181 w 1276"/>
                <a:gd name="T77" fmla="*/ 213 h 1423"/>
                <a:gd name="T78" fmla="*/ 179 w 1276"/>
                <a:gd name="T79" fmla="*/ 213 h 1423"/>
                <a:gd name="T80" fmla="*/ 181 w 1276"/>
                <a:gd name="T81" fmla="*/ 174 h 1423"/>
                <a:gd name="T82" fmla="*/ 179 w 1276"/>
                <a:gd name="T83" fmla="*/ 172 h 1423"/>
                <a:gd name="T84" fmla="*/ 116 w 1276"/>
                <a:gd name="T85" fmla="*/ 109 h 1423"/>
                <a:gd name="T86" fmla="*/ 29 w 1276"/>
                <a:gd name="T87" fmla="*/ 104 h 1423"/>
                <a:gd name="T88" fmla="*/ 29 w 1276"/>
                <a:gd name="T89" fmla="*/ 31 h 1423"/>
                <a:gd name="T90" fmla="*/ 29 w 1276"/>
                <a:gd name="T91" fmla="*/ 9 h 1423"/>
                <a:gd name="T92" fmla="*/ 29 w 1276"/>
                <a:gd name="T93" fmla="*/ 0 h 1423"/>
                <a:gd name="T94" fmla="*/ 0 w 1276"/>
                <a:gd name="T95" fmla="*/ 1423 h 1423"/>
                <a:gd name="T96" fmla="*/ 1276 w 1276"/>
                <a:gd name="T97" fmla="*/ 534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6" h="1423">
                  <a:moveTo>
                    <a:pt x="1276" y="534"/>
                  </a:moveTo>
                  <a:lnTo>
                    <a:pt x="1242" y="529"/>
                  </a:lnTo>
                  <a:lnTo>
                    <a:pt x="1223" y="532"/>
                  </a:lnTo>
                  <a:lnTo>
                    <a:pt x="1225" y="527"/>
                  </a:lnTo>
                  <a:lnTo>
                    <a:pt x="1196" y="524"/>
                  </a:lnTo>
                  <a:lnTo>
                    <a:pt x="1196" y="505"/>
                  </a:lnTo>
                  <a:lnTo>
                    <a:pt x="1172" y="502"/>
                  </a:lnTo>
                  <a:lnTo>
                    <a:pt x="1172" y="483"/>
                  </a:lnTo>
                  <a:lnTo>
                    <a:pt x="1148" y="481"/>
                  </a:lnTo>
                  <a:lnTo>
                    <a:pt x="1148" y="461"/>
                  </a:lnTo>
                  <a:lnTo>
                    <a:pt x="1123" y="459"/>
                  </a:lnTo>
                  <a:lnTo>
                    <a:pt x="1126" y="439"/>
                  </a:lnTo>
                  <a:lnTo>
                    <a:pt x="1094" y="434"/>
                  </a:lnTo>
                  <a:lnTo>
                    <a:pt x="1043" y="434"/>
                  </a:lnTo>
                  <a:lnTo>
                    <a:pt x="1007" y="439"/>
                  </a:lnTo>
                  <a:lnTo>
                    <a:pt x="1005" y="447"/>
                  </a:lnTo>
                  <a:lnTo>
                    <a:pt x="1005" y="459"/>
                  </a:lnTo>
                  <a:lnTo>
                    <a:pt x="985" y="461"/>
                  </a:lnTo>
                  <a:lnTo>
                    <a:pt x="983" y="471"/>
                  </a:lnTo>
                  <a:lnTo>
                    <a:pt x="981" y="481"/>
                  </a:lnTo>
                  <a:lnTo>
                    <a:pt x="964" y="483"/>
                  </a:lnTo>
                  <a:lnTo>
                    <a:pt x="959" y="495"/>
                  </a:lnTo>
                  <a:lnTo>
                    <a:pt x="959" y="502"/>
                  </a:lnTo>
                  <a:lnTo>
                    <a:pt x="939" y="505"/>
                  </a:lnTo>
                  <a:lnTo>
                    <a:pt x="937" y="517"/>
                  </a:lnTo>
                  <a:lnTo>
                    <a:pt x="937" y="524"/>
                  </a:lnTo>
                  <a:lnTo>
                    <a:pt x="915" y="527"/>
                  </a:lnTo>
                  <a:lnTo>
                    <a:pt x="913" y="529"/>
                  </a:lnTo>
                  <a:lnTo>
                    <a:pt x="893" y="527"/>
                  </a:lnTo>
                  <a:lnTo>
                    <a:pt x="840" y="534"/>
                  </a:lnTo>
                  <a:lnTo>
                    <a:pt x="840" y="595"/>
                  </a:lnTo>
                  <a:lnTo>
                    <a:pt x="840" y="595"/>
                  </a:lnTo>
                  <a:lnTo>
                    <a:pt x="840" y="876"/>
                  </a:lnTo>
                  <a:lnTo>
                    <a:pt x="765" y="876"/>
                  </a:lnTo>
                  <a:lnTo>
                    <a:pt x="763" y="600"/>
                  </a:lnTo>
                  <a:lnTo>
                    <a:pt x="763" y="544"/>
                  </a:lnTo>
                  <a:lnTo>
                    <a:pt x="707" y="536"/>
                  </a:lnTo>
                  <a:lnTo>
                    <a:pt x="690" y="539"/>
                  </a:lnTo>
                  <a:lnTo>
                    <a:pt x="688" y="536"/>
                  </a:lnTo>
                  <a:lnTo>
                    <a:pt x="668" y="534"/>
                  </a:lnTo>
                  <a:lnTo>
                    <a:pt x="668" y="527"/>
                  </a:lnTo>
                  <a:lnTo>
                    <a:pt x="661" y="515"/>
                  </a:lnTo>
                  <a:lnTo>
                    <a:pt x="646" y="512"/>
                  </a:lnTo>
                  <a:lnTo>
                    <a:pt x="646" y="502"/>
                  </a:lnTo>
                  <a:lnTo>
                    <a:pt x="639" y="493"/>
                  </a:lnTo>
                  <a:lnTo>
                    <a:pt x="625" y="490"/>
                  </a:lnTo>
                  <a:lnTo>
                    <a:pt x="625" y="481"/>
                  </a:lnTo>
                  <a:lnTo>
                    <a:pt x="617" y="471"/>
                  </a:lnTo>
                  <a:lnTo>
                    <a:pt x="603" y="468"/>
                  </a:lnTo>
                  <a:lnTo>
                    <a:pt x="600" y="456"/>
                  </a:lnTo>
                  <a:lnTo>
                    <a:pt x="598" y="449"/>
                  </a:lnTo>
                  <a:lnTo>
                    <a:pt x="559" y="444"/>
                  </a:lnTo>
                  <a:lnTo>
                    <a:pt x="511" y="444"/>
                  </a:lnTo>
                  <a:lnTo>
                    <a:pt x="482" y="449"/>
                  </a:lnTo>
                  <a:lnTo>
                    <a:pt x="482" y="466"/>
                  </a:lnTo>
                  <a:lnTo>
                    <a:pt x="460" y="471"/>
                  </a:lnTo>
                  <a:lnTo>
                    <a:pt x="460" y="488"/>
                  </a:lnTo>
                  <a:lnTo>
                    <a:pt x="436" y="493"/>
                  </a:lnTo>
                  <a:lnTo>
                    <a:pt x="436" y="510"/>
                  </a:lnTo>
                  <a:lnTo>
                    <a:pt x="411" y="512"/>
                  </a:lnTo>
                  <a:lnTo>
                    <a:pt x="411" y="532"/>
                  </a:lnTo>
                  <a:lnTo>
                    <a:pt x="385" y="534"/>
                  </a:lnTo>
                  <a:lnTo>
                    <a:pt x="385" y="536"/>
                  </a:lnTo>
                  <a:lnTo>
                    <a:pt x="382" y="536"/>
                  </a:lnTo>
                  <a:lnTo>
                    <a:pt x="382" y="328"/>
                  </a:lnTo>
                  <a:lnTo>
                    <a:pt x="322" y="328"/>
                  </a:lnTo>
                  <a:lnTo>
                    <a:pt x="322" y="274"/>
                  </a:lnTo>
                  <a:lnTo>
                    <a:pt x="264" y="274"/>
                  </a:lnTo>
                  <a:lnTo>
                    <a:pt x="264" y="233"/>
                  </a:lnTo>
                  <a:lnTo>
                    <a:pt x="201" y="233"/>
                  </a:lnTo>
                  <a:lnTo>
                    <a:pt x="201" y="328"/>
                  </a:lnTo>
                  <a:lnTo>
                    <a:pt x="179" y="328"/>
                  </a:lnTo>
                  <a:lnTo>
                    <a:pt x="179" y="257"/>
                  </a:lnTo>
                  <a:lnTo>
                    <a:pt x="181" y="255"/>
                  </a:lnTo>
                  <a:lnTo>
                    <a:pt x="181" y="252"/>
                  </a:lnTo>
                  <a:lnTo>
                    <a:pt x="179" y="252"/>
                  </a:lnTo>
                  <a:lnTo>
                    <a:pt x="179" y="218"/>
                  </a:lnTo>
                  <a:lnTo>
                    <a:pt x="181" y="213"/>
                  </a:lnTo>
                  <a:lnTo>
                    <a:pt x="181" y="213"/>
                  </a:lnTo>
                  <a:lnTo>
                    <a:pt x="179" y="213"/>
                  </a:lnTo>
                  <a:lnTo>
                    <a:pt x="179" y="177"/>
                  </a:lnTo>
                  <a:lnTo>
                    <a:pt x="181" y="174"/>
                  </a:lnTo>
                  <a:lnTo>
                    <a:pt x="181" y="172"/>
                  </a:lnTo>
                  <a:lnTo>
                    <a:pt x="179" y="172"/>
                  </a:lnTo>
                  <a:lnTo>
                    <a:pt x="179" y="114"/>
                  </a:lnTo>
                  <a:lnTo>
                    <a:pt x="116" y="109"/>
                  </a:lnTo>
                  <a:lnTo>
                    <a:pt x="43" y="104"/>
                  </a:lnTo>
                  <a:lnTo>
                    <a:pt x="29" y="104"/>
                  </a:lnTo>
                  <a:lnTo>
                    <a:pt x="29" y="51"/>
                  </a:lnTo>
                  <a:lnTo>
                    <a:pt x="29" y="31"/>
                  </a:lnTo>
                  <a:lnTo>
                    <a:pt x="29" y="26"/>
                  </a:lnTo>
                  <a:lnTo>
                    <a:pt x="29" y="9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423"/>
                  </a:lnTo>
                  <a:lnTo>
                    <a:pt x="1276" y="1423"/>
                  </a:lnTo>
                  <a:lnTo>
                    <a:pt x="1276" y="5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17">
              <a:extLst>
                <a:ext uri="{FF2B5EF4-FFF2-40B4-BE49-F238E27FC236}">
                  <a16:creationId xmlns="" xmlns:a16="http://schemas.microsoft.com/office/drawing/2014/main" id="{302CA936-A6B9-47BF-9221-6C33D712D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266" y="4113886"/>
              <a:ext cx="2035444" cy="2744114"/>
            </a:xfrm>
            <a:custGeom>
              <a:avLst/>
              <a:gdLst>
                <a:gd name="T0" fmla="*/ 1281 w 1281"/>
                <a:gd name="T1" fmla="*/ 1727 h 1727"/>
                <a:gd name="T2" fmla="*/ 1194 w 1281"/>
                <a:gd name="T3" fmla="*/ 304 h 1727"/>
                <a:gd name="T4" fmla="*/ 1194 w 1281"/>
                <a:gd name="T5" fmla="*/ 284 h 1727"/>
                <a:gd name="T6" fmla="*/ 1194 w 1281"/>
                <a:gd name="T7" fmla="*/ 265 h 1727"/>
                <a:gd name="T8" fmla="*/ 1080 w 1281"/>
                <a:gd name="T9" fmla="*/ 126 h 1727"/>
                <a:gd name="T10" fmla="*/ 1073 w 1281"/>
                <a:gd name="T11" fmla="*/ 80 h 1727"/>
                <a:gd name="T12" fmla="*/ 1063 w 1281"/>
                <a:gd name="T13" fmla="*/ 92 h 1727"/>
                <a:gd name="T14" fmla="*/ 1063 w 1281"/>
                <a:gd name="T15" fmla="*/ 12 h 1727"/>
                <a:gd name="T16" fmla="*/ 1061 w 1281"/>
                <a:gd name="T17" fmla="*/ 0 h 1727"/>
                <a:gd name="T18" fmla="*/ 1053 w 1281"/>
                <a:gd name="T19" fmla="*/ 92 h 1727"/>
                <a:gd name="T20" fmla="*/ 1053 w 1281"/>
                <a:gd name="T21" fmla="*/ 12 h 1727"/>
                <a:gd name="T22" fmla="*/ 1048 w 1281"/>
                <a:gd name="T23" fmla="*/ 0 h 1727"/>
                <a:gd name="T24" fmla="*/ 1041 w 1281"/>
                <a:gd name="T25" fmla="*/ 92 h 1727"/>
                <a:gd name="T26" fmla="*/ 1041 w 1281"/>
                <a:gd name="T27" fmla="*/ 12 h 1727"/>
                <a:gd name="T28" fmla="*/ 1039 w 1281"/>
                <a:gd name="T29" fmla="*/ 0 h 1727"/>
                <a:gd name="T30" fmla="*/ 1031 w 1281"/>
                <a:gd name="T31" fmla="*/ 92 h 1727"/>
                <a:gd name="T32" fmla="*/ 1031 w 1281"/>
                <a:gd name="T33" fmla="*/ 12 h 1727"/>
                <a:gd name="T34" fmla="*/ 1027 w 1281"/>
                <a:gd name="T35" fmla="*/ 0 h 1727"/>
                <a:gd name="T36" fmla="*/ 1019 w 1281"/>
                <a:gd name="T37" fmla="*/ 92 h 1727"/>
                <a:gd name="T38" fmla="*/ 1019 w 1281"/>
                <a:gd name="T39" fmla="*/ 12 h 1727"/>
                <a:gd name="T40" fmla="*/ 1017 w 1281"/>
                <a:gd name="T41" fmla="*/ 0 h 1727"/>
                <a:gd name="T42" fmla="*/ 1010 w 1281"/>
                <a:gd name="T43" fmla="*/ 92 h 1727"/>
                <a:gd name="T44" fmla="*/ 1000 w 1281"/>
                <a:gd name="T45" fmla="*/ 80 h 1727"/>
                <a:gd name="T46" fmla="*/ 1000 w 1281"/>
                <a:gd name="T47" fmla="*/ 257 h 1727"/>
                <a:gd name="T48" fmla="*/ 1000 w 1281"/>
                <a:gd name="T49" fmla="*/ 282 h 1727"/>
                <a:gd name="T50" fmla="*/ 971 w 1281"/>
                <a:gd name="T51" fmla="*/ 304 h 1727"/>
                <a:gd name="T52" fmla="*/ 971 w 1281"/>
                <a:gd name="T53" fmla="*/ 313 h 1727"/>
                <a:gd name="T54" fmla="*/ 971 w 1281"/>
                <a:gd name="T55" fmla="*/ 335 h 1727"/>
                <a:gd name="T56" fmla="*/ 971 w 1281"/>
                <a:gd name="T57" fmla="*/ 403 h 1727"/>
                <a:gd name="T58" fmla="*/ 968 w 1281"/>
                <a:gd name="T59" fmla="*/ 413 h 1727"/>
                <a:gd name="T60" fmla="*/ 932 w 1281"/>
                <a:gd name="T61" fmla="*/ 738 h 1727"/>
                <a:gd name="T62" fmla="*/ 814 w 1281"/>
                <a:gd name="T63" fmla="*/ 515 h 1727"/>
                <a:gd name="T64" fmla="*/ 746 w 1281"/>
                <a:gd name="T65" fmla="*/ 386 h 1727"/>
                <a:gd name="T66" fmla="*/ 719 w 1281"/>
                <a:gd name="T67" fmla="*/ 515 h 1727"/>
                <a:gd name="T68" fmla="*/ 608 w 1281"/>
                <a:gd name="T69" fmla="*/ 386 h 1727"/>
                <a:gd name="T70" fmla="*/ 557 w 1281"/>
                <a:gd name="T71" fmla="*/ 515 h 1727"/>
                <a:gd name="T72" fmla="*/ 513 w 1281"/>
                <a:gd name="T73" fmla="*/ 1195 h 1727"/>
                <a:gd name="T74" fmla="*/ 458 w 1281"/>
                <a:gd name="T75" fmla="*/ 1200 h 1727"/>
                <a:gd name="T76" fmla="*/ 431 w 1281"/>
                <a:gd name="T77" fmla="*/ 1202 h 1727"/>
                <a:gd name="T78" fmla="*/ 412 w 1281"/>
                <a:gd name="T79" fmla="*/ 1180 h 1727"/>
                <a:gd name="T80" fmla="*/ 370 w 1281"/>
                <a:gd name="T81" fmla="*/ 1207 h 1727"/>
                <a:gd name="T82" fmla="*/ 370 w 1281"/>
                <a:gd name="T83" fmla="*/ 1210 h 1727"/>
                <a:gd name="T84" fmla="*/ 370 w 1281"/>
                <a:gd name="T85" fmla="*/ 1200 h 1727"/>
                <a:gd name="T86" fmla="*/ 322 w 1281"/>
                <a:gd name="T87" fmla="*/ 1188 h 1727"/>
                <a:gd name="T88" fmla="*/ 312 w 1281"/>
                <a:gd name="T89" fmla="*/ 1202 h 1727"/>
                <a:gd name="T90" fmla="*/ 269 w 1281"/>
                <a:gd name="T91" fmla="*/ 1197 h 1727"/>
                <a:gd name="T92" fmla="*/ 140 w 1281"/>
                <a:gd name="T93" fmla="*/ 1193 h 1727"/>
                <a:gd name="T94" fmla="*/ 0 w 1281"/>
                <a:gd name="T95" fmla="*/ 121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81" h="1727">
                  <a:moveTo>
                    <a:pt x="0" y="1727"/>
                  </a:moveTo>
                  <a:lnTo>
                    <a:pt x="1281" y="1727"/>
                  </a:lnTo>
                  <a:lnTo>
                    <a:pt x="1281" y="304"/>
                  </a:lnTo>
                  <a:lnTo>
                    <a:pt x="1194" y="304"/>
                  </a:lnTo>
                  <a:lnTo>
                    <a:pt x="1194" y="291"/>
                  </a:lnTo>
                  <a:lnTo>
                    <a:pt x="1194" y="284"/>
                  </a:lnTo>
                  <a:lnTo>
                    <a:pt x="1194" y="267"/>
                  </a:lnTo>
                  <a:lnTo>
                    <a:pt x="1194" y="265"/>
                  </a:lnTo>
                  <a:lnTo>
                    <a:pt x="1080" y="265"/>
                  </a:lnTo>
                  <a:lnTo>
                    <a:pt x="1080" y="126"/>
                  </a:lnTo>
                  <a:lnTo>
                    <a:pt x="1080" y="80"/>
                  </a:lnTo>
                  <a:lnTo>
                    <a:pt x="1073" y="80"/>
                  </a:lnTo>
                  <a:lnTo>
                    <a:pt x="1073" y="92"/>
                  </a:lnTo>
                  <a:lnTo>
                    <a:pt x="1063" y="92"/>
                  </a:lnTo>
                  <a:lnTo>
                    <a:pt x="1063" y="12"/>
                  </a:lnTo>
                  <a:lnTo>
                    <a:pt x="1063" y="12"/>
                  </a:lnTo>
                  <a:lnTo>
                    <a:pt x="1063" y="0"/>
                  </a:lnTo>
                  <a:lnTo>
                    <a:pt x="1061" y="0"/>
                  </a:lnTo>
                  <a:lnTo>
                    <a:pt x="1061" y="92"/>
                  </a:lnTo>
                  <a:lnTo>
                    <a:pt x="1053" y="92"/>
                  </a:lnTo>
                  <a:lnTo>
                    <a:pt x="1053" y="12"/>
                  </a:lnTo>
                  <a:lnTo>
                    <a:pt x="1053" y="12"/>
                  </a:lnTo>
                  <a:lnTo>
                    <a:pt x="1053" y="0"/>
                  </a:lnTo>
                  <a:lnTo>
                    <a:pt x="1048" y="0"/>
                  </a:lnTo>
                  <a:lnTo>
                    <a:pt x="1048" y="92"/>
                  </a:lnTo>
                  <a:lnTo>
                    <a:pt x="1041" y="92"/>
                  </a:lnTo>
                  <a:lnTo>
                    <a:pt x="1041" y="12"/>
                  </a:lnTo>
                  <a:lnTo>
                    <a:pt x="1041" y="12"/>
                  </a:lnTo>
                  <a:lnTo>
                    <a:pt x="1041" y="0"/>
                  </a:lnTo>
                  <a:lnTo>
                    <a:pt x="1039" y="0"/>
                  </a:lnTo>
                  <a:lnTo>
                    <a:pt x="1039" y="92"/>
                  </a:lnTo>
                  <a:lnTo>
                    <a:pt x="1031" y="92"/>
                  </a:lnTo>
                  <a:lnTo>
                    <a:pt x="1031" y="12"/>
                  </a:lnTo>
                  <a:lnTo>
                    <a:pt x="1031" y="12"/>
                  </a:lnTo>
                  <a:lnTo>
                    <a:pt x="1029" y="0"/>
                  </a:lnTo>
                  <a:lnTo>
                    <a:pt x="1027" y="0"/>
                  </a:lnTo>
                  <a:lnTo>
                    <a:pt x="1027" y="92"/>
                  </a:lnTo>
                  <a:lnTo>
                    <a:pt x="1019" y="92"/>
                  </a:lnTo>
                  <a:lnTo>
                    <a:pt x="1019" y="12"/>
                  </a:lnTo>
                  <a:lnTo>
                    <a:pt x="1019" y="12"/>
                  </a:lnTo>
                  <a:lnTo>
                    <a:pt x="1019" y="0"/>
                  </a:lnTo>
                  <a:lnTo>
                    <a:pt x="1017" y="0"/>
                  </a:lnTo>
                  <a:lnTo>
                    <a:pt x="1017" y="92"/>
                  </a:lnTo>
                  <a:lnTo>
                    <a:pt x="1010" y="92"/>
                  </a:lnTo>
                  <a:lnTo>
                    <a:pt x="1007" y="80"/>
                  </a:lnTo>
                  <a:lnTo>
                    <a:pt x="1000" y="80"/>
                  </a:lnTo>
                  <a:lnTo>
                    <a:pt x="1000" y="253"/>
                  </a:lnTo>
                  <a:lnTo>
                    <a:pt x="1000" y="257"/>
                  </a:lnTo>
                  <a:lnTo>
                    <a:pt x="1000" y="274"/>
                  </a:lnTo>
                  <a:lnTo>
                    <a:pt x="1000" y="282"/>
                  </a:lnTo>
                  <a:lnTo>
                    <a:pt x="1000" y="304"/>
                  </a:lnTo>
                  <a:lnTo>
                    <a:pt x="971" y="304"/>
                  </a:lnTo>
                  <a:lnTo>
                    <a:pt x="971" y="308"/>
                  </a:lnTo>
                  <a:lnTo>
                    <a:pt x="971" y="313"/>
                  </a:lnTo>
                  <a:lnTo>
                    <a:pt x="971" y="333"/>
                  </a:lnTo>
                  <a:lnTo>
                    <a:pt x="971" y="335"/>
                  </a:lnTo>
                  <a:lnTo>
                    <a:pt x="971" y="355"/>
                  </a:lnTo>
                  <a:lnTo>
                    <a:pt x="971" y="403"/>
                  </a:lnTo>
                  <a:lnTo>
                    <a:pt x="968" y="403"/>
                  </a:lnTo>
                  <a:lnTo>
                    <a:pt x="968" y="413"/>
                  </a:lnTo>
                  <a:lnTo>
                    <a:pt x="932" y="413"/>
                  </a:lnTo>
                  <a:lnTo>
                    <a:pt x="932" y="738"/>
                  </a:lnTo>
                  <a:lnTo>
                    <a:pt x="814" y="738"/>
                  </a:lnTo>
                  <a:lnTo>
                    <a:pt x="814" y="515"/>
                  </a:lnTo>
                  <a:lnTo>
                    <a:pt x="746" y="515"/>
                  </a:lnTo>
                  <a:lnTo>
                    <a:pt x="746" y="386"/>
                  </a:lnTo>
                  <a:lnTo>
                    <a:pt x="719" y="386"/>
                  </a:lnTo>
                  <a:lnTo>
                    <a:pt x="719" y="515"/>
                  </a:lnTo>
                  <a:lnTo>
                    <a:pt x="608" y="515"/>
                  </a:lnTo>
                  <a:lnTo>
                    <a:pt x="608" y="386"/>
                  </a:lnTo>
                  <a:lnTo>
                    <a:pt x="557" y="386"/>
                  </a:lnTo>
                  <a:lnTo>
                    <a:pt x="557" y="515"/>
                  </a:lnTo>
                  <a:lnTo>
                    <a:pt x="513" y="515"/>
                  </a:lnTo>
                  <a:lnTo>
                    <a:pt x="513" y="1195"/>
                  </a:lnTo>
                  <a:lnTo>
                    <a:pt x="475" y="1197"/>
                  </a:lnTo>
                  <a:lnTo>
                    <a:pt x="458" y="1200"/>
                  </a:lnTo>
                  <a:lnTo>
                    <a:pt x="433" y="1202"/>
                  </a:lnTo>
                  <a:lnTo>
                    <a:pt x="431" y="1202"/>
                  </a:lnTo>
                  <a:lnTo>
                    <a:pt x="421" y="1188"/>
                  </a:lnTo>
                  <a:lnTo>
                    <a:pt x="412" y="1180"/>
                  </a:lnTo>
                  <a:lnTo>
                    <a:pt x="373" y="1200"/>
                  </a:lnTo>
                  <a:lnTo>
                    <a:pt x="370" y="1207"/>
                  </a:lnTo>
                  <a:lnTo>
                    <a:pt x="370" y="1210"/>
                  </a:lnTo>
                  <a:lnTo>
                    <a:pt x="370" y="1210"/>
                  </a:lnTo>
                  <a:lnTo>
                    <a:pt x="370" y="1207"/>
                  </a:lnTo>
                  <a:lnTo>
                    <a:pt x="370" y="1200"/>
                  </a:lnTo>
                  <a:lnTo>
                    <a:pt x="332" y="1180"/>
                  </a:lnTo>
                  <a:lnTo>
                    <a:pt x="322" y="1188"/>
                  </a:lnTo>
                  <a:lnTo>
                    <a:pt x="312" y="1202"/>
                  </a:lnTo>
                  <a:lnTo>
                    <a:pt x="312" y="1202"/>
                  </a:lnTo>
                  <a:lnTo>
                    <a:pt x="288" y="1200"/>
                  </a:lnTo>
                  <a:lnTo>
                    <a:pt x="269" y="1197"/>
                  </a:lnTo>
                  <a:lnTo>
                    <a:pt x="160" y="1193"/>
                  </a:lnTo>
                  <a:lnTo>
                    <a:pt x="140" y="1193"/>
                  </a:lnTo>
                  <a:lnTo>
                    <a:pt x="22" y="1205"/>
                  </a:lnTo>
                  <a:lnTo>
                    <a:pt x="0" y="1210"/>
                  </a:lnTo>
                  <a:lnTo>
                    <a:pt x="0" y="17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Freeform 18">
              <a:extLst>
                <a:ext uri="{FF2B5EF4-FFF2-40B4-BE49-F238E27FC236}">
                  <a16:creationId xmlns="" xmlns:a16="http://schemas.microsoft.com/office/drawing/2014/main" id="{CA3EC9FE-7B33-4DE9-8C5B-200A54963D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4202867"/>
              <a:ext cx="2032266" cy="2655133"/>
            </a:xfrm>
            <a:custGeom>
              <a:avLst/>
              <a:gdLst>
                <a:gd name="T0" fmla="*/ 933 w 1279"/>
                <a:gd name="T1" fmla="*/ 988 h 1671"/>
                <a:gd name="T2" fmla="*/ 712 w 1279"/>
                <a:gd name="T3" fmla="*/ 933 h 1671"/>
                <a:gd name="T4" fmla="*/ 577 w 1279"/>
                <a:gd name="T5" fmla="*/ 1207 h 1671"/>
                <a:gd name="T6" fmla="*/ 303 w 1279"/>
                <a:gd name="T7" fmla="*/ 1336 h 1671"/>
                <a:gd name="T8" fmla="*/ 230 w 1279"/>
                <a:gd name="T9" fmla="*/ 517 h 1671"/>
                <a:gd name="T10" fmla="*/ 194 w 1279"/>
                <a:gd name="T11" fmla="*/ 505 h 1671"/>
                <a:gd name="T12" fmla="*/ 240 w 1279"/>
                <a:gd name="T13" fmla="*/ 498 h 1671"/>
                <a:gd name="T14" fmla="*/ 211 w 1279"/>
                <a:gd name="T15" fmla="*/ 486 h 1671"/>
                <a:gd name="T16" fmla="*/ 194 w 1279"/>
                <a:gd name="T17" fmla="*/ 481 h 1671"/>
                <a:gd name="T18" fmla="*/ 192 w 1279"/>
                <a:gd name="T19" fmla="*/ 432 h 1671"/>
                <a:gd name="T20" fmla="*/ 182 w 1279"/>
                <a:gd name="T21" fmla="*/ 427 h 1671"/>
                <a:gd name="T22" fmla="*/ 204 w 1279"/>
                <a:gd name="T23" fmla="*/ 425 h 1671"/>
                <a:gd name="T24" fmla="*/ 218 w 1279"/>
                <a:gd name="T25" fmla="*/ 425 h 1671"/>
                <a:gd name="T26" fmla="*/ 233 w 1279"/>
                <a:gd name="T27" fmla="*/ 418 h 1671"/>
                <a:gd name="T28" fmla="*/ 235 w 1279"/>
                <a:gd name="T29" fmla="*/ 410 h 1671"/>
                <a:gd name="T30" fmla="*/ 189 w 1279"/>
                <a:gd name="T31" fmla="*/ 398 h 1671"/>
                <a:gd name="T32" fmla="*/ 172 w 1279"/>
                <a:gd name="T33" fmla="*/ 379 h 1671"/>
                <a:gd name="T34" fmla="*/ 168 w 1279"/>
                <a:gd name="T35" fmla="*/ 245 h 1671"/>
                <a:gd name="T36" fmla="*/ 163 w 1279"/>
                <a:gd name="T37" fmla="*/ 146 h 1671"/>
                <a:gd name="T38" fmla="*/ 158 w 1279"/>
                <a:gd name="T39" fmla="*/ 63 h 1671"/>
                <a:gd name="T40" fmla="*/ 155 w 1279"/>
                <a:gd name="T41" fmla="*/ 0 h 1671"/>
                <a:gd name="T42" fmla="*/ 153 w 1279"/>
                <a:gd name="T43" fmla="*/ 0 h 1671"/>
                <a:gd name="T44" fmla="*/ 151 w 1279"/>
                <a:gd name="T45" fmla="*/ 65 h 1671"/>
                <a:gd name="T46" fmla="*/ 148 w 1279"/>
                <a:gd name="T47" fmla="*/ 146 h 1671"/>
                <a:gd name="T48" fmla="*/ 146 w 1279"/>
                <a:gd name="T49" fmla="*/ 374 h 1671"/>
                <a:gd name="T50" fmla="*/ 138 w 1279"/>
                <a:gd name="T51" fmla="*/ 386 h 1671"/>
                <a:gd name="T52" fmla="*/ 117 w 1279"/>
                <a:gd name="T53" fmla="*/ 401 h 1671"/>
                <a:gd name="T54" fmla="*/ 80 w 1279"/>
                <a:gd name="T55" fmla="*/ 418 h 1671"/>
                <a:gd name="T56" fmla="*/ 95 w 1279"/>
                <a:gd name="T57" fmla="*/ 425 h 1671"/>
                <a:gd name="T58" fmla="*/ 112 w 1279"/>
                <a:gd name="T59" fmla="*/ 427 h 1671"/>
                <a:gd name="T60" fmla="*/ 129 w 1279"/>
                <a:gd name="T61" fmla="*/ 427 h 1671"/>
                <a:gd name="T62" fmla="*/ 119 w 1279"/>
                <a:gd name="T63" fmla="*/ 439 h 1671"/>
                <a:gd name="T64" fmla="*/ 121 w 1279"/>
                <a:gd name="T65" fmla="*/ 481 h 1671"/>
                <a:gd name="T66" fmla="*/ 100 w 1279"/>
                <a:gd name="T67" fmla="*/ 486 h 1671"/>
                <a:gd name="T68" fmla="*/ 75 w 1279"/>
                <a:gd name="T69" fmla="*/ 498 h 1671"/>
                <a:gd name="T70" fmla="*/ 121 w 1279"/>
                <a:gd name="T71" fmla="*/ 507 h 1671"/>
                <a:gd name="T72" fmla="*/ 85 w 1279"/>
                <a:gd name="T73" fmla="*/ 520 h 1671"/>
                <a:gd name="T74" fmla="*/ 27 w 1279"/>
                <a:gd name="T75" fmla="*/ 1333 h 1671"/>
                <a:gd name="T76" fmla="*/ 126 w 1279"/>
                <a:gd name="T77" fmla="*/ 498 h 1671"/>
                <a:gd name="T78" fmla="*/ 121 w 1279"/>
                <a:gd name="T79" fmla="*/ 498 h 1671"/>
                <a:gd name="T80" fmla="*/ 121 w 1279"/>
                <a:gd name="T81" fmla="*/ 568 h 1671"/>
                <a:gd name="T82" fmla="*/ 119 w 1279"/>
                <a:gd name="T83" fmla="*/ 656 h 1671"/>
                <a:gd name="T84" fmla="*/ 138 w 1279"/>
                <a:gd name="T85" fmla="*/ 799 h 1671"/>
                <a:gd name="T86" fmla="*/ 124 w 1279"/>
                <a:gd name="T87" fmla="*/ 814 h 1671"/>
                <a:gd name="T88" fmla="*/ 119 w 1279"/>
                <a:gd name="T89" fmla="*/ 937 h 1671"/>
                <a:gd name="T90" fmla="*/ 141 w 1279"/>
                <a:gd name="T91" fmla="*/ 1071 h 1671"/>
                <a:gd name="T92" fmla="*/ 121 w 1279"/>
                <a:gd name="T93" fmla="*/ 1188 h 1671"/>
                <a:gd name="T94" fmla="*/ 129 w 1279"/>
                <a:gd name="T95" fmla="*/ 1185 h 1671"/>
                <a:gd name="T96" fmla="*/ 182 w 1279"/>
                <a:gd name="T97" fmla="*/ 656 h 1671"/>
                <a:gd name="T98" fmla="*/ 189 w 1279"/>
                <a:gd name="T99" fmla="*/ 799 h 1671"/>
                <a:gd name="T100" fmla="*/ 199 w 1279"/>
                <a:gd name="T101" fmla="*/ 937 h 1671"/>
                <a:gd name="T102" fmla="*/ 199 w 1279"/>
                <a:gd name="T103" fmla="*/ 957 h 1671"/>
                <a:gd name="T104" fmla="*/ 184 w 1279"/>
                <a:gd name="T105" fmla="*/ 1185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9" h="1671">
                  <a:moveTo>
                    <a:pt x="1279" y="1154"/>
                  </a:moveTo>
                  <a:lnTo>
                    <a:pt x="1182" y="1178"/>
                  </a:lnTo>
                  <a:lnTo>
                    <a:pt x="1100" y="1212"/>
                  </a:lnTo>
                  <a:lnTo>
                    <a:pt x="1063" y="1212"/>
                  </a:lnTo>
                  <a:lnTo>
                    <a:pt x="1063" y="988"/>
                  </a:lnTo>
                  <a:lnTo>
                    <a:pt x="933" y="988"/>
                  </a:lnTo>
                  <a:lnTo>
                    <a:pt x="933" y="933"/>
                  </a:lnTo>
                  <a:lnTo>
                    <a:pt x="894" y="933"/>
                  </a:lnTo>
                  <a:lnTo>
                    <a:pt x="894" y="877"/>
                  </a:lnTo>
                  <a:lnTo>
                    <a:pt x="783" y="877"/>
                  </a:lnTo>
                  <a:lnTo>
                    <a:pt x="783" y="933"/>
                  </a:lnTo>
                  <a:lnTo>
                    <a:pt x="712" y="933"/>
                  </a:lnTo>
                  <a:lnTo>
                    <a:pt x="712" y="988"/>
                  </a:lnTo>
                  <a:lnTo>
                    <a:pt x="671" y="988"/>
                  </a:lnTo>
                  <a:lnTo>
                    <a:pt x="671" y="1183"/>
                  </a:lnTo>
                  <a:lnTo>
                    <a:pt x="659" y="1180"/>
                  </a:lnTo>
                  <a:lnTo>
                    <a:pt x="618" y="1188"/>
                  </a:lnTo>
                  <a:lnTo>
                    <a:pt x="577" y="1207"/>
                  </a:lnTo>
                  <a:lnTo>
                    <a:pt x="543" y="1236"/>
                  </a:lnTo>
                  <a:lnTo>
                    <a:pt x="519" y="1275"/>
                  </a:lnTo>
                  <a:lnTo>
                    <a:pt x="506" y="1309"/>
                  </a:lnTo>
                  <a:lnTo>
                    <a:pt x="315" y="1309"/>
                  </a:lnTo>
                  <a:lnTo>
                    <a:pt x="303" y="1314"/>
                  </a:lnTo>
                  <a:lnTo>
                    <a:pt x="303" y="1336"/>
                  </a:lnTo>
                  <a:lnTo>
                    <a:pt x="247" y="1333"/>
                  </a:lnTo>
                  <a:lnTo>
                    <a:pt x="243" y="520"/>
                  </a:lnTo>
                  <a:lnTo>
                    <a:pt x="243" y="520"/>
                  </a:lnTo>
                  <a:lnTo>
                    <a:pt x="240" y="520"/>
                  </a:lnTo>
                  <a:lnTo>
                    <a:pt x="235" y="517"/>
                  </a:lnTo>
                  <a:lnTo>
                    <a:pt x="230" y="517"/>
                  </a:lnTo>
                  <a:lnTo>
                    <a:pt x="230" y="517"/>
                  </a:lnTo>
                  <a:lnTo>
                    <a:pt x="230" y="510"/>
                  </a:lnTo>
                  <a:lnTo>
                    <a:pt x="228" y="507"/>
                  </a:lnTo>
                  <a:lnTo>
                    <a:pt x="221" y="507"/>
                  </a:lnTo>
                  <a:lnTo>
                    <a:pt x="209" y="507"/>
                  </a:lnTo>
                  <a:lnTo>
                    <a:pt x="194" y="505"/>
                  </a:lnTo>
                  <a:lnTo>
                    <a:pt x="184" y="505"/>
                  </a:lnTo>
                  <a:lnTo>
                    <a:pt x="184" y="500"/>
                  </a:lnTo>
                  <a:lnTo>
                    <a:pt x="192" y="500"/>
                  </a:lnTo>
                  <a:lnTo>
                    <a:pt x="211" y="500"/>
                  </a:lnTo>
                  <a:lnTo>
                    <a:pt x="228" y="498"/>
                  </a:lnTo>
                  <a:lnTo>
                    <a:pt x="240" y="498"/>
                  </a:lnTo>
                  <a:lnTo>
                    <a:pt x="247" y="495"/>
                  </a:lnTo>
                  <a:lnTo>
                    <a:pt x="247" y="493"/>
                  </a:lnTo>
                  <a:lnTo>
                    <a:pt x="247" y="490"/>
                  </a:lnTo>
                  <a:lnTo>
                    <a:pt x="240" y="488"/>
                  </a:lnTo>
                  <a:lnTo>
                    <a:pt x="228" y="486"/>
                  </a:lnTo>
                  <a:lnTo>
                    <a:pt x="211" y="486"/>
                  </a:lnTo>
                  <a:lnTo>
                    <a:pt x="189" y="486"/>
                  </a:lnTo>
                  <a:lnTo>
                    <a:pt x="184" y="486"/>
                  </a:lnTo>
                  <a:lnTo>
                    <a:pt x="184" y="483"/>
                  </a:lnTo>
                  <a:lnTo>
                    <a:pt x="187" y="483"/>
                  </a:lnTo>
                  <a:lnTo>
                    <a:pt x="192" y="481"/>
                  </a:lnTo>
                  <a:lnTo>
                    <a:pt x="194" y="481"/>
                  </a:lnTo>
                  <a:lnTo>
                    <a:pt x="194" y="478"/>
                  </a:lnTo>
                  <a:lnTo>
                    <a:pt x="194" y="469"/>
                  </a:lnTo>
                  <a:lnTo>
                    <a:pt x="192" y="459"/>
                  </a:lnTo>
                  <a:lnTo>
                    <a:pt x="192" y="449"/>
                  </a:lnTo>
                  <a:lnTo>
                    <a:pt x="192" y="439"/>
                  </a:lnTo>
                  <a:lnTo>
                    <a:pt x="192" y="432"/>
                  </a:lnTo>
                  <a:lnTo>
                    <a:pt x="192" y="430"/>
                  </a:lnTo>
                  <a:lnTo>
                    <a:pt x="192" y="430"/>
                  </a:lnTo>
                  <a:lnTo>
                    <a:pt x="189" y="427"/>
                  </a:lnTo>
                  <a:lnTo>
                    <a:pt x="184" y="427"/>
                  </a:lnTo>
                  <a:lnTo>
                    <a:pt x="182" y="427"/>
                  </a:lnTo>
                  <a:lnTo>
                    <a:pt x="182" y="427"/>
                  </a:lnTo>
                  <a:lnTo>
                    <a:pt x="184" y="427"/>
                  </a:lnTo>
                  <a:lnTo>
                    <a:pt x="189" y="427"/>
                  </a:lnTo>
                  <a:lnTo>
                    <a:pt x="189" y="427"/>
                  </a:lnTo>
                  <a:lnTo>
                    <a:pt x="199" y="427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9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8" y="425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30" y="418"/>
                  </a:lnTo>
                  <a:lnTo>
                    <a:pt x="233" y="418"/>
                  </a:lnTo>
                  <a:lnTo>
                    <a:pt x="233" y="418"/>
                  </a:lnTo>
                  <a:lnTo>
                    <a:pt x="235" y="415"/>
                  </a:lnTo>
                  <a:lnTo>
                    <a:pt x="235" y="413"/>
                  </a:lnTo>
                  <a:lnTo>
                    <a:pt x="235" y="413"/>
                  </a:lnTo>
                  <a:lnTo>
                    <a:pt x="235" y="410"/>
                  </a:lnTo>
                  <a:lnTo>
                    <a:pt x="235" y="410"/>
                  </a:lnTo>
                  <a:lnTo>
                    <a:pt x="221" y="403"/>
                  </a:lnTo>
                  <a:lnTo>
                    <a:pt x="218" y="403"/>
                  </a:lnTo>
                  <a:lnTo>
                    <a:pt x="209" y="401"/>
                  </a:lnTo>
                  <a:lnTo>
                    <a:pt x="197" y="401"/>
                  </a:lnTo>
                  <a:lnTo>
                    <a:pt x="194" y="401"/>
                  </a:lnTo>
                  <a:lnTo>
                    <a:pt x="189" y="398"/>
                  </a:lnTo>
                  <a:lnTo>
                    <a:pt x="187" y="396"/>
                  </a:lnTo>
                  <a:lnTo>
                    <a:pt x="182" y="393"/>
                  </a:lnTo>
                  <a:lnTo>
                    <a:pt x="180" y="391"/>
                  </a:lnTo>
                  <a:lnTo>
                    <a:pt x="177" y="386"/>
                  </a:lnTo>
                  <a:lnTo>
                    <a:pt x="175" y="381"/>
                  </a:lnTo>
                  <a:lnTo>
                    <a:pt x="172" y="379"/>
                  </a:lnTo>
                  <a:lnTo>
                    <a:pt x="170" y="374"/>
                  </a:lnTo>
                  <a:lnTo>
                    <a:pt x="170" y="374"/>
                  </a:lnTo>
                  <a:lnTo>
                    <a:pt x="168" y="374"/>
                  </a:lnTo>
                  <a:lnTo>
                    <a:pt x="168" y="374"/>
                  </a:lnTo>
                  <a:lnTo>
                    <a:pt x="168" y="245"/>
                  </a:lnTo>
                  <a:lnTo>
                    <a:pt x="168" y="245"/>
                  </a:lnTo>
                  <a:lnTo>
                    <a:pt x="165" y="243"/>
                  </a:lnTo>
                  <a:lnTo>
                    <a:pt x="165" y="243"/>
                  </a:lnTo>
                  <a:lnTo>
                    <a:pt x="163" y="243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0" y="146"/>
                  </a:lnTo>
                  <a:lnTo>
                    <a:pt x="160" y="146"/>
                  </a:lnTo>
                  <a:lnTo>
                    <a:pt x="160" y="65"/>
                  </a:lnTo>
                  <a:lnTo>
                    <a:pt x="160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48" y="146"/>
                  </a:lnTo>
                  <a:lnTo>
                    <a:pt x="148" y="146"/>
                  </a:lnTo>
                  <a:lnTo>
                    <a:pt x="148" y="243"/>
                  </a:lnTo>
                  <a:lnTo>
                    <a:pt x="148" y="243"/>
                  </a:lnTo>
                  <a:lnTo>
                    <a:pt x="146" y="245"/>
                  </a:lnTo>
                  <a:lnTo>
                    <a:pt x="146" y="245"/>
                  </a:lnTo>
                  <a:lnTo>
                    <a:pt x="146" y="374"/>
                  </a:lnTo>
                  <a:lnTo>
                    <a:pt x="146" y="374"/>
                  </a:lnTo>
                  <a:lnTo>
                    <a:pt x="143" y="374"/>
                  </a:lnTo>
                  <a:lnTo>
                    <a:pt x="143" y="374"/>
                  </a:lnTo>
                  <a:lnTo>
                    <a:pt x="141" y="379"/>
                  </a:lnTo>
                  <a:lnTo>
                    <a:pt x="141" y="384"/>
                  </a:lnTo>
                  <a:lnTo>
                    <a:pt x="138" y="386"/>
                  </a:lnTo>
                  <a:lnTo>
                    <a:pt x="136" y="391"/>
                  </a:lnTo>
                  <a:lnTo>
                    <a:pt x="131" y="393"/>
                  </a:lnTo>
                  <a:lnTo>
                    <a:pt x="129" y="396"/>
                  </a:lnTo>
                  <a:lnTo>
                    <a:pt x="124" y="398"/>
                  </a:lnTo>
                  <a:lnTo>
                    <a:pt x="121" y="401"/>
                  </a:lnTo>
                  <a:lnTo>
                    <a:pt x="117" y="401"/>
                  </a:lnTo>
                  <a:lnTo>
                    <a:pt x="105" y="403"/>
                  </a:lnTo>
                  <a:lnTo>
                    <a:pt x="97" y="403"/>
                  </a:lnTo>
                  <a:lnTo>
                    <a:pt x="92" y="405"/>
                  </a:lnTo>
                  <a:lnTo>
                    <a:pt x="80" y="413"/>
                  </a:lnTo>
                  <a:lnTo>
                    <a:pt x="80" y="413"/>
                  </a:lnTo>
                  <a:lnTo>
                    <a:pt x="80" y="418"/>
                  </a:lnTo>
                  <a:lnTo>
                    <a:pt x="80" y="418"/>
                  </a:lnTo>
                  <a:lnTo>
                    <a:pt x="80" y="420"/>
                  </a:lnTo>
                  <a:lnTo>
                    <a:pt x="85" y="420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100" y="425"/>
                  </a:lnTo>
                  <a:lnTo>
                    <a:pt x="100" y="425"/>
                  </a:lnTo>
                  <a:lnTo>
                    <a:pt x="102" y="425"/>
                  </a:lnTo>
                  <a:lnTo>
                    <a:pt x="102" y="425"/>
                  </a:lnTo>
                  <a:lnTo>
                    <a:pt x="107" y="427"/>
                  </a:lnTo>
                  <a:lnTo>
                    <a:pt x="112" y="427"/>
                  </a:lnTo>
                  <a:lnTo>
                    <a:pt x="112" y="427"/>
                  </a:lnTo>
                  <a:lnTo>
                    <a:pt x="119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9" y="427"/>
                  </a:lnTo>
                  <a:lnTo>
                    <a:pt x="129" y="427"/>
                  </a:lnTo>
                  <a:lnTo>
                    <a:pt x="126" y="430"/>
                  </a:lnTo>
                  <a:lnTo>
                    <a:pt x="121" y="430"/>
                  </a:lnTo>
                  <a:lnTo>
                    <a:pt x="119" y="430"/>
                  </a:lnTo>
                  <a:lnTo>
                    <a:pt x="119" y="432"/>
                  </a:lnTo>
                  <a:lnTo>
                    <a:pt x="119" y="439"/>
                  </a:lnTo>
                  <a:lnTo>
                    <a:pt x="119" y="449"/>
                  </a:lnTo>
                  <a:lnTo>
                    <a:pt x="119" y="459"/>
                  </a:lnTo>
                  <a:lnTo>
                    <a:pt x="119" y="469"/>
                  </a:lnTo>
                  <a:lnTo>
                    <a:pt x="119" y="478"/>
                  </a:lnTo>
                  <a:lnTo>
                    <a:pt x="119" y="481"/>
                  </a:lnTo>
                  <a:lnTo>
                    <a:pt x="121" y="481"/>
                  </a:lnTo>
                  <a:lnTo>
                    <a:pt x="124" y="483"/>
                  </a:lnTo>
                  <a:lnTo>
                    <a:pt x="129" y="483"/>
                  </a:lnTo>
                  <a:lnTo>
                    <a:pt x="131" y="483"/>
                  </a:lnTo>
                  <a:lnTo>
                    <a:pt x="131" y="486"/>
                  </a:lnTo>
                  <a:lnTo>
                    <a:pt x="119" y="486"/>
                  </a:lnTo>
                  <a:lnTo>
                    <a:pt x="100" y="486"/>
                  </a:lnTo>
                  <a:lnTo>
                    <a:pt x="83" y="488"/>
                  </a:lnTo>
                  <a:lnTo>
                    <a:pt x="73" y="490"/>
                  </a:lnTo>
                  <a:lnTo>
                    <a:pt x="66" y="490"/>
                  </a:lnTo>
                  <a:lnTo>
                    <a:pt x="66" y="495"/>
                  </a:lnTo>
                  <a:lnTo>
                    <a:pt x="68" y="498"/>
                  </a:lnTo>
                  <a:lnTo>
                    <a:pt x="75" y="498"/>
                  </a:lnTo>
                  <a:lnTo>
                    <a:pt x="88" y="500"/>
                  </a:lnTo>
                  <a:lnTo>
                    <a:pt x="105" y="500"/>
                  </a:lnTo>
                  <a:lnTo>
                    <a:pt x="124" y="500"/>
                  </a:lnTo>
                  <a:lnTo>
                    <a:pt x="131" y="500"/>
                  </a:lnTo>
                  <a:lnTo>
                    <a:pt x="131" y="505"/>
                  </a:lnTo>
                  <a:lnTo>
                    <a:pt x="121" y="507"/>
                  </a:lnTo>
                  <a:lnTo>
                    <a:pt x="107" y="507"/>
                  </a:lnTo>
                  <a:lnTo>
                    <a:pt x="95" y="507"/>
                  </a:lnTo>
                  <a:lnTo>
                    <a:pt x="88" y="510"/>
                  </a:lnTo>
                  <a:lnTo>
                    <a:pt x="88" y="510"/>
                  </a:lnTo>
                  <a:lnTo>
                    <a:pt x="88" y="520"/>
                  </a:lnTo>
                  <a:lnTo>
                    <a:pt x="85" y="520"/>
                  </a:lnTo>
                  <a:lnTo>
                    <a:pt x="80" y="520"/>
                  </a:lnTo>
                  <a:lnTo>
                    <a:pt x="75" y="520"/>
                  </a:lnTo>
                  <a:lnTo>
                    <a:pt x="73" y="520"/>
                  </a:lnTo>
                  <a:lnTo>
                    <a:pt x="73" y="520"/>
                  </a:lnTo>
                  <a:lnTo>
                    <a:pt x="78" y="1331"/>
                  </a:lnTo>
                  <a:lnTo>
                    <a:pt x="27" y="1333"/>
                  </a:lnTo>
                  <a:lnTo>
                    <a:pt x="27" y="1350"/>
                  </a:lnTo>
                  <a:lnTo>
                    <a:pt x="0" y="1353"/>
                  </a:lnTo>
                  <a:lnTo>
                    <a:pt x="0" y="1671"/>
                  </a:lnTo>
                  <a:lnTo>
                    <a:pt x="1279" y="1671"/>
                  </a:lnTo>
                  <a:lnTo>
                    <a:pt x="1279" y="1154"/>
                  </a:lnTo>
                  <a:close/>
                  <a:moveTo>
                    <a:pt x="126" y="498"/>
                  </a:moveTo>
                  <a:lnTo>
                    <a:pt x="124" y="498"/>
                  </a:lnTo>
                  <a:lnTo>
                    <a:pt x="121" y="498"/>
                  </a:lnTo>
                  <a:lnTo>
                    <a:pt x="119" y="498"/>
                  </a:lnTo>
                  <a:lnTo>
                    <a:pt x="117" y="498"/>
                  </a:lnTo>
                  <a:lnTo>
                    <a:pt x="119" y="498"/>
                  </a:lnTo>
                  <a:lnTo>
                    <a:pt x="121" y="498"/>
                  </a:lnTo>
                  <a:lnTo>
                    <a:pt x="124" y="498"/>
                  </a:lnTo>
                  <a:lnTo>
                    <a:pt x="126" y="498"/>
                  </a:lnTo>
                  <a:lnTo>
                    <a:pt x="131" y="498"/>
                  </a:lnTo>
                  <a:lnTo>
                    <a:pt x="126" y="498"/>
                  </a:lnTo>
                  <a:close/>
                  <a:moveTo>
                    <a:pt x="117" y="568"/>
                  </a:moveTo>
                  <a:lnTo>
                    <a:pt x="121" y="568"/>
                  </a:lnTo>
                  <a:lnTo>
                    <a:pt x="131" y="568"/>
                  </a:lnTo>
                  <a:lnTo>
                    <a:pt x="138" y="568"/>
                  </a:lnTo>
                  <a:lnTo>
                    <a:pt x="138" y="656"/>
                  </a:lnTo>
                  <a:lnTo>
                    <a:pt x="134" y="656"/>
                  </a:lnTo>
                  <a:lnTo>
                    <a:pt x="124" y="656"/>
                  </a:lnTo>
                  <a:lnTo>
                    <a:pt x="119" y="656"/>
                  </a:lnTo>
                  <a:lnTo>
                    <a:pt x="117" y="568"/>
                  </a:lnTo>
                  <a:close/>
                  <a:moveTo>
                    <a:pt x="119" y="673"/>
                  </a:moveTo>
                  <a:lnTo>
                    <a:pt x="126" y="673"/>
                  </a:lnTo>
                  <a:lnTo>
                    <a:pt x="136" y="673"/>
                  </a:lnTo>
                  <a:lnTo>
                    <a:pt x="138" y="673"/>
                  </a:lnTo>
                  <a:lnTo>
                    <a:pt x="138" y="799"/>
                  </a:lnTo>
                  <a:lnTo>
                    <a:pt x="136" y="799"/>
                  </a:lnTo>
                  <a:lnTo>
                    <a:pt x="126" y="799"/>
                  </a:lnTo>
                  <a:lnTo>
                    <a:pt x="119" y="799"/>
                  </a:lnTo>
                  <a:lnTo>
                    <a:pt x="119" y="673"/>
                  </a:lnTo>
                  <a:close/>
                  <a:moveTo>
                    <a:pt x="119" y="814"/>
                  </a:moveTo>
                  <a:lnTo>
                    <a:pt x="124" y="814"/>
                  </a:lnTo>
                  <a:lnTo>
                    <a:pt x="136" y="814"/>
                  </a:lnTo>
                  <a:lnTo>
                    <a:pt x="141" y="814"/>
                  </a:lnTo>
                  <a:lnTo>
                    <a:pt x="141" y="937"/>
                  </a:lnTo>
                  <a:lnTo>
                    <a:pt x="136" y="937"/>
                  </a:lnTo>
                  <a:lnTo>
                    <a:pt x="129" y="937"/>
                  </a:lnTo>
                  <a:lnTo>
                    <a:pt x="119" y="937"/>
                  </a:lnTo>
                  <a:lnTo>
                    <a:pt x="119" y="814"/>
                  </a:lnTo>
                  <a:close/>
                  <a:moveTo>
                    <a:pt x="119" y="957"/>
                  </a:moveTo>
                  <a:lnTo>
                    <a:pt x="126" y="957"/>
                  </a:lnTo>
                  <a:lnTo>
                    <a:pt x="136" y="957"/>
                  </a:lnTo>
                  <a:lnTo>
                    <a:pt x="141" y="957"/>
                  </a:lnTo>
                  <a:lnTo>
                    <a:pt x="141" y="1071"/>
                  </a:lnTo>
                  <a:lnTo>
                    <a:pt x="138" y="1071"/>
                  </a:lnTo>
                  <a:lnTo>
                    <a:pt x="129" y="1071"/>
                  </a:lnTo>
                  <a:lnTo>
                    <a:pt x="121" y="1073"/>
                  </a:lnTo>
                  <a:lnTo>
                    <a:pt x="119" y="957"/>
                  </a:lnTo>
                  <a:close/>
                  <a:moveTo>
                    <a:pt x="129" y="1185"/>
                  </a:moveTo>
                  <a:lnTo>
                    <a:pt x="121" y="1188"/>
                  </a:lnTo>
                  <a:lnTo>
                    <a:pt x="121" y="1095"/>
                  </a:lnTo>
                  <a:lnTo>
                    <a:pt x="126" y="1095"/>
                  </a:lnTo>
                  <a:lnTo>
                    <a:pt x="136" y="1095"/>
                  </a:lnTo>
                  <a:lnTo>
                    <a:pt x="141" y="1095"/>
                  </a:lnTo>
                  <a:lnTo>
                    <a:pt x="141" y="1185"/>
                  </a:lnTo>
                  <a:lnTo>
                    <a:pt x="129" y="1185"/>
                  </a:lnTo>
                  <a:close/>
                  <a:moveTo>
                    <a:pt x="182" y="568"/>
                  </a:moveTo>
                  <a:lnTo>
                    <a:pt x="189" y="568"/>
                  </a:lnTo>
                  <a:lnTo>
                    <a:pt x="197" y="568"/>
                  </a:lnTo>
                  <a:lnTo>
                    <a:pt x="197" y="656"/>
                  </a:lnTo>
                  <a:lnTo>
                    <a:pt x="194" y="656"/>
                  </a:lnTo>
                  <a:lnTo>
                    <a:pt x="182" y="656"/>
                  </a:lnTo>
                  <a:lnTo>
                    <a:pt x="182" y="568"/>
                  </a:lnTo>
                  <a:close/>
                  <a:moveTo>
                    <a:pt x="182" y="673"/>
                  </a:moveTo>
                  <a:lnTo>
                    <a:pt x="189" y="673"/>
                  </a:lnTo>
                  <a:lnTo>
                    <a:pt x="197" y="673"/>
                  </a:lnTo>
                  <a:lnTo>
                    <a:pt x="199" y="799"/>
                  </a:lnTo>
                  <a:lnTo>
                    <a:pt x="189" y="799"/>
                  </a:lnTo>
                  <a:lnTo>
                    <a:pt x="182" y="799"/>
                  </a:lnTo>
                  <a:lnTo>
                    <a:pt x="182" y="673"/>
                  </a:lnTo>
                  <a:close/>
                  <a:moveTo>
                    <a:pt x="182" y="814"/>
                  </a:moveTo>
                  <a:lnTo>
                    <a:pt x="194" y="814"/>
                  </a:lnTo>
                  <a:lnTo>
                    <a:pt x="199" y="814"/>
                  </a:lnTo>
                  <a:lnTo>
                    <a:pt x="199" y="937"/>
                  </a:lnTo>
                  <a:lnTo>
                    <a:pt x="192" y="937"/>
                  </a:lnTo>
                  <a:lnTo>
                    <a:pt x="184" y="937"/>
                  </a:lnTo>
                  <a:lnTo>
                    <a:pt x="182" y="814"/>
                  </a:lnTo>
                  <a:close/>
                  <a:moveTo>
                    <a:pt x="184" y="957"/>
                  </a:moveTo>
                  <a:lnTo>
                    <a:pt x="194" y="957"/>
                  </a:lnTo>
                  <a:lnTo>
                    <a:pt x="199" y="957"/>
                  </a:lnTo>
                  <a:lnTo>
                    <a:pt x="199" y="1071"/>
                  </a:lnTo>
                  <a:lnTo>
                    <a:pt x="192" y="1071"/>
                  </a:lnTo>
                  <a:lnTo>
                    <a:pt x="184" y="1071"/>
                  </a:lnTo>
                  <a:lnTo>
                    <a:pt x="184" y="957"/>
                  </a:lnTo>
                  <a:close/>
                  <a:moveTo>
                    <a:pt x="199" y="1188"/>
                  </a:moveTo>
                  <a:lnTo>
                    <a:pt x="184" y="1185"/>
                  </a:lnTo>
                  <a:lnTo>
                    <a:pt x="184" y="1098"/>
                  </a:lnTo>
                  <a:lnTo>
                    <a:pt x="197" y="1098"/>
                  </a:lnTo>
                  <a:lnTo>
                    <a:pt x="199" y="1098"/>
                  </a:lnTo>
                  <a:lnTo>
                    <a:pt x="201" y="1188"/>
                  </a:lnTo>
                  <a:lnTo>
                    <a:pt x="199" y="11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3" name="Freeform: Shape 27">
            <a:extLst>
              <a:ext uri="{FF2B5EF4-FFF2-40B4-BE49-F238E27FC236}">
                <a16:creationId xmlns="" xmlns:a16="http://schemas.microsoft.com/office/drawing/2014/main" id="{AB0D7687-79D5-44E2-A624-038C980F2AEC}"/>
              </a:ext>
            </a:extLst>
          </p:cNvPr>
          <p:cNvSpPr/>
          <p:nvPr/>
        </p:nvSpPr>
        <p:spPr>
          <a:xfrm>
            <a:off x="10441766" y="1928805"/>
            <a:ext cx="1750233" cy="3500464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5" name="Title 4">
            <a:extLst>
              <a:ext uri="{FF2B5EF4-FFF2-40B4-BE49-F238E27FC236}">
                <a16:creationId xmlns="" xmlns:a16="http://schemas.microsoft.com/office/drawing/2014/main" id="{D373F0BC-3CFD-4CD2-81CB-23E79335CEB1}"/>
              </a:ext>
            </a:extLst>
          </p:cNvPr>
          <p:cNvSpPr txBox="1">
            <a:spLocks/>
          </p:cNvSpPr>
          <p:nvPr/>
        </p:nvSpPr>
        <p:spPr>
          <a:xfrm>
            <a:off x="4787557" y="356990"/>
            <a:ext cx="3623198" cy="910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주요 제품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7622555D-9FF5-410A-945B-C678632C0CCA}"/>
              </a:ext>
            </a:extLst>
          </p:cNvPr>
          <p:cNvSpPr txBox="1"/>
          <p:nvPr/>
        </p:nvSpPr>
        <p:spPr>
          <a:xfrm>
            <a:off x="10853473" y="444039"/>
            <a:ext cx="11249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2022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7" name="Rectangle 11">
            <a:extLst>
              <a:ext uri="{FF2B5EF4-FFF2-40B4-BE49-F238E27FC236}">
                <a16:creationId xmlns="" xmlns:a16="http://schemas.microsoft.com/office/drawing/2014/main" id="{0C6C4A7E-F2D2-4EC3-B1F1-D6A3B87F5D7F}"/>
              </a:ext>
            </a:extLst>
          </p:cNvPr>
          <p:cNvSpPr/>
          <p:nvPr/>
        </p:nvSpPr>
        <p:spPr bwMode="auto">
          <a:xfrm>
            <a:off x="10485290" y="707402"/>
            <a:ext cx="334843" cy="72082"/>
          </a:xfrm>
          <a:prstGeom prst="rect">
            <a:avLst/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Title 4">
            <a:extLst>
              <a:ext uri="{FF2B5EF4-FFF2-40B4-BE49-F238E27FC236}">
                <a16:creationId xmlns="" xmlns:a16="http://schemas.microsoft.com/office/drawing/2014/main" id="{B8898AD2-BC1A-484C-95B9-04F30AC1A446}"/>
              </a:ext>
            </a:extLst>
          </p:cNvPr>
          <p:cNvSpPr txBox="1">
            <a:spLocks/>
          </p:cNvSpPr>
          <p:nvPr/>
        </p:nvSpPr>
        <p:spPr>
          <a:xfrm>
            <a:off x="563963" y="1478161"/>
            <a:ext cx="4461719" cy="455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KIA                 </a:t>
            </a:r>
            <a:endParaRPr lang="en-US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19" name="Freeform 5"/>
          <p:cNvSpPr>
            <a:spLocks/>
          </p:cNvSpPr>
          <p:nvPr/>
        </p:nvSpPr>
        <p:spPr bwMode="auto">
          <a:xfrm>
            <a:off x="1405987" y="1573275"/>
            <a:ext cx="681057" cy="188571"/>
          </a:xfrm>
          <a:custGeom>
            <a:avLst/>
            <a:gdLst>
              <a:gd name="T0" fmla="*/ 189 w 325"/>
              <a:gd name="T1" fmla="*/ 68 h 77"/>
              <a:gd name="T2" fmla="*/ 189 w 325"/>
              <a:gd name="T3" fmla="*/ 69 h 77"/>
              <a:gd name="T4" fmla="*/ 190 w 325"/>
              <a:gd name="T5" fmla="*/ 69 h 77"/>
              <a:gd name="T6" fmla="*/ 291 w 325"/>
              <a:gd name="T7" fmla="*/ 3 h 77"/>
              <a:gd name="T8" fmla="*/ 297 w 325"/>
              <a:gd name="T9" fmla="*/ 1 h 77"/>
              <a:gd name="T10" fmla="*/ 320 w 325"/>
              <a:gd name="T11" fmla="*/ 1 h 77"/>
              <a:gd name="T12" fmla="*/ 325 w 325"/>
              <a:gd name="T13" fmla="*/ 7 h 77"/>
              <a:gd name="T14" fmla="*/ 325 w 325"/>
              <a:gd name="T15" fmla="*/ 50 h 77"/>
              <a:gd name="T16" fmla="*/ 320 w 325"/>
              <a:gd name="T17" fmla="*/ 60 h 77"/>
              <a:gd name="T18" fmla="*/ 293 w 325"/>
              <a:gd name="T19" fmla="*/ 77 h 77"/>
              <a:gd name="T20" fmla="*/ 292 w 325"/>
              <a:gd name="T21" fmla="*/ 77 h 77"/>
              <a:gd name="T22" fmla="*/ 291 w 325"/>
              <a:gd name="T23" fmla="*/ 76 h 77"/>
              <a:gd name="T24" fmla="*/ 291 w 325"/>
              <a:gd name="T25" fmla="*/ 26 h 77"/>
              <a:gd name="T26" fmla="*/ 291 w 325"/>
              <a:gd name="T27" fmla="*/ 25 h 77"/>
              <a:gd name="T28" fmla="*/ 290 w 325"/>
              <a:gd name="T29" fmla="*/ 25 h 77"/>
              <a:gd name="T30" fmla="*/ 216 w 325"/>
              <a:gd name="T31" fmla="*/ 74 h 77"/>
              <a:gd name="T32" fmla="*/ 210 w 325"/>
              <a:gd name="T33" fmla="*/ 75 h 77"/>
              <a:gd name="T34" fmla="*/ 161 w 325"/>
              <a:gd name="T35" fmla="*/ 75 h 77"/>
              <a:gd name="T36" fmla="*/ 155 w 325"/>
              <a:gd name="T37" fmla="*/ 70 h 77"/>
              <a:gd name="T38" fmla="*/ 155 w 325"/>
              <a:gd name="T39" fmla="*/ 8 h 77"/>
              <a:gd name="T40" fmla="*/ 154 w 325"/>
              <a:gd name="T41" fmla="*/ 7 h 77"/>
              <a:gd name="T42" fmla="*/ 154 w 325"/>
              <a:gd name="T43" fmla="*/ 8 h 77"/>
              <a:gd name="T44" fmla="*/ 105 w 325"/>
              <a:gd name="T45" fmla="*/ 37 h 77"/>
              <a:gd name="T46" fmla="*/ 104 w 325"/>
              <a:gd name="T47" fmla="*/ 38 h 77"/>
              <a:gd name="T48" fmla="*/ 105 w 325"/>
              <a:gd name="T49" fmla="*/ 39 h 77"/>
              <a:gd name="T50" fmla="*/ 139 w 325"/>
              <a:gd name="T51" fmla="*/ 74 h 77"/>
              <a:gd name="T52" fmla="*/ 140 w 325"/>
              <a:gd name="T53" fmla="*/ 75 h 77"/>
              <a:gd name="T54" fmla="*/ 139 w 325"/>
              <a:gd name="T55" fmla="*/ 75 h 77"/>
              <a:gd name="T56" fmla="*/ 108 w 325"/>
              <a:gd name="T57" fmla="*/ 75 h 77"/>
              <a:gd name="T58" fmla="*/ 102 w 325"/>
              <a:gd name="T59" fmla="*/ 74 h 77"/>
              <a:gd name="T60" fmla="*/ 81 w 325"/>
              <a:gd name="T61" fmla="*/ 52 h 77"/>
              <a:gd name="T62" fmla="*/ 80 w 325"/>
              <a:gd name="T63" fmla="*/ 52 h 77"/>
              <a:gd name="T64" fmla="*/ 79 w 325"/>
              <a:gd name="T65" fmla="*/ 52 h 77"/>
              <a:gd name="T66" fmla="*/ 44 w 325"/>
              <a:gd name="T67" fmla="*/ 74 h 77"/>
              <a:gd name="T68" fmla="*/ 38 w 325"/>
              <a:gd name="T69" fmla="*/ 75 h 77"/>
              <a:gd name="T70" fmla="*/ 6 w 325"/>
              <a:gd name="T71" fmla="*/ 75 h 77"/>
              <a:gd name="T72" fmla="*/ 0 w 325"/>
              <a:gd name="T73" fmla="*/ 70 h 77"/>
              <a:gd name="T74" fmla="*/ 0 w 325"/>
              <a:gd name="T75" fmla="*/ 28 h 77"/>
              <a:gd name="T76" fmla="*/ 6 w 325"/>
              <a:gd name="T77" fmla="*/ 17 h 77"/>
              <a:gd name="T78" fmla="*/ 33 w 325"/>
              <a:gd name="T79" fmla="*/ 1 h 77"/>
              <a:gd name="T80" fmla="*/ 34 w 325"/>
              <a:gd name="T81" fmla="*/ 0 h 77"/>
              <a:gd name="T82" fmla="*/ 34 w 325"/>
              <a:gd name="T83" fmla="*/ 2 h 77"/>
              <a:gd name="T84" fmla="*/ 34 w 325"/>
              <a:gd name="T85" fmla="*/ 58 h 77"/>
              <a:gd name="T86" fmla="*/ 35 w 325"/>
              <a:gd name="T87" fmla="*/ 59 h 77"/>
              <a:gd name="T88" fmla="*/ 36 w 325"/>
              <a:gd name="T89" fmla="*/ 58 h 77"/>
              <a:gd name="T90" fmla="*/ 127 w 325"/>
              <a:gd name="T91" fmla="*/ 3 h 77"/>
              <a:gd name="T92" fmla="*/ 134 w 325"/>
              <a:gd name="T93" fmla="*/ 1 h 77"/>
              <a:gd name="T94" fmla="*/ 183 w 325"/>
              <a:gd name="T95" fmla="*/ 1 h 77"/>
              <a:gd name="T96" fmla="*/ 189 w 325"/>
              <a:gd name="T97" fmla="*/ 7 h 77"/>
              <a:gd name="T98" fmla="*/ 189 w 325"/>
              <a:gd name="T99" fmla="*/ 6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25" h="77">
                <a:moveTo>
                  <a:pt x="189" y="68"/>
                </a:moveTo>
                <a:cubicBezTo>
                  <a:pt x="189" y="69"/>
                  <a:pt x="189" y="69"/>
                  <a:pt x="189" y="69"/>
                </a:cubicBezTo>
                <a:cubicBezTo>
                  <a:pt x="190" y="69"/>
                  <a:pt x="190" y="69"/>
                  <a:pt x="190" y="69"/>
                </a:cubicBezTo>
                <a:cubicBezTo>
                  <a:pt x="291" y="3"/>
                  <a:pt x="291" y="3"/>
                  <a:pt x="291" y="3"/>
                </a:cubicBezTo>
                <a:cubicBezTo>
                  <a:pt x="293" y="2"/>
                  <a:pt x="295" y="1"/>
                  <a:pt x="297" y="1"/>
                </a:cubicBezTo>
                <a:cubicBezTo>
                  <a:pt x="320" y="1"/>
                  <a:pt x="320" y="1"/>
                  <a:pt x="320" y="1"/>
                </a:cubicBezTo>
                <a:cubicBezTo>
                  <a:pt x="323" y="1"/>
                  <a:pt x="325" y="4"/>
                  <a:pt x="325" y="7"/>
                </a:cubicBezTo>
                <a:cubicBezTo>
                  <a:pt x="325" y="50"/>
                  <a:pt x="325" y="50"/>
                  <a:pt x="325" y="50"/>
                </a:cubicBezTo>
                <a:cubicBezTo>
                  <a:pt x="325" y="55"/>
                  <a:pt x="324" y="58"/>
                  <a:pt x="320" y="60"/>
                </a:cubicBezTo>
                <a:cubicBezTo>
                  <a:pt x="293" y="77"/>
                  <a:pt x="293" y="77"/>
                  <a:pt x="293" y="77"/>
                </a:cubicBezTo>
                <a:cubicBezTo>
                  <a:pt x="292" y="77"/>
                  <a:pt x="292" y="77"/>
                  <a:pt x="292" y="77"/>
                </a:cubicBezTo>
                <a:cubicBezTo>
                  <a:pt x="291" y="77"/>
                  <a:pt x="291" y="77"/>
                  <a:pt x="291" y="76"/>
                </a:cubicBezTo>
                <a:cubicBezTo>
                  <a:pt x="291" y="26"/>
                  <a:pt x="291" y="26"/>
                  <a:pt x="291" y="26"/>
                </a:cubicBezTo>
                <a:cubicBezTo>
                  <a:pt x="291" y="26"/>
                  <a:pt x="291" y="25"/>
                  <a:pt x="291" y="25"/>
                </a:cubicBezTo>
                <a:cubicBezTo>
                  <a:pt x="290" y="25"/>
                  <a:pt x="290" y="25"/>
                  <a:pt x="290" y="25"/>
                </a:cubicBezTo>
                <a:cubicBezTo>
                  <a:pt x="216" y="74"/>
                  <a:pt x="216" y="74"/>
                  <a:pt x="216" y="74"/>
                </a:cubicBezTo>
                <a:cubicBezTo>
                  <a:pt x="213" y="75"/>
                  <a:pt x="212" y="75"/>
                  <a:pt x="210" y="75"/>
                </a:cubicBezTo>
                <a:cubicBezTo>
                  <a:pt x="161" y="75"/>
                  <a:pt x="161" y="75"/>
                  <a:pt x="161" y="75"/>
                </a:cubicBezTo>
                <a:cubicBezTo>
                  <a:pt x="157" y="75"/>
                  <a:pt x="155" y="73"/>
                  <a:pt x="155" y="70"/>
                </a:cubicBezTo>
                <a:cubicBezTo>
                  <a:pt x="155" y="8"/>
                  <a:pt x="155" y="8"/>
                  <a:pt x="155" y="8"/>
                </a:cubicBezTo>
                <a:cubicBezTo>
                  <a:pt x="155" y="8"/>
                  <a:pt x="155" y="7"/>
                  <a:pt x="154" y="7"/>
                </a:cubicBezTo>
                <a:cubicBezTo>
                  <a:pt x="154" y="8"/>
                  <a:pt x="154" y="8"/>
                  <a:pt x="154" y="8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104" y="37"/>
                  <a:pt x="104" y="38"/>
                  <a:pt x="104" y="38"/>
                </a:cubicBezTo>
                <a:cubicBezTo>
                  <a:pt x="105" y="39"/>
                  <a:pt x="105" y="39"/>
                  <a:pt x="105" y="39"/>
                </a:cubicBezTo>
                <a:cubicBezTo>
                  <a:pt x="139" y="74"/>
                  <a:pt x="139" y="74"/>
                  <a:pt x="139" y="74"/>
                </a:cubicBezTo>
                <a:cubicBezTo>
                  <a:pt x="140" y="74"/>
                  <a:pt x="140" y="74"/>
                  <a:pt x="140" y="75"/>
                </a:cubicBezTo>
                <a:cubicBezTo>
                  <a:pt x="140" y="75"/>
                  <a:pt x="140" y="75"/>
                  <a:pt x="139" y="75"/>
                </a:cubicBezTo>
                <a:cubicBezTo>
                  <a:pt x="108" y="75"/>
                  <a:pt x="108" y="75"/>
                  <a:pt x="108" y="75"/>
                </a:cubicBezTo>
                <a:cubicBezTo>
                  <a:pt x="105" y="75"/>
                  <a:pt x="103" y="75"/>
                  <a:pt x="102" y="74"/>
                </a:cubicBezTo>
                <a:cubicBezTo>
                  <a:pt x="81" y="52"/>
                  <a:pt x="81" y="52"/>
                  <a:pt x="81" y="52"/>
                </a:cubicBezTo>
                <a:cubicBezTo>
                  <a:pt x="80" y="52"/>
                  <a:pt x="80" y="52"/>
                  <a:pt x="80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44" y="74"/>
                  <a:pt x="44" y="74"/>
                  <a:pt x="44" y="74"/>
                </a:cubicBezTo>
                <a:cubicBezTo>
                  <a:pt x="42" y="75"/>
                  <a:pt x="40" y="75"/>
                  <a:pt x="38" y="75"/>
                </a:cubicBezTo>
                <a:cubicBezTo>
                  <a:pt x="6" y="75"/>
                  <a:pt x="6" y="75"/>
                  <a:pt x="6" y="75"/>
                </a:cubicBezTo>
                <a:cubicBezTo>
                  <a:pt x="2" y="75"/>
                  <a:pt x="0" y="73"/>
                  <a:pt x="0" y="70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3"/>
                  <a:pt x="1" y="20"/>
                  <a:pt x="6" y="17"/>
                </a:cubicBezTo>
                <a:cubicBezTo>
                  <a:pt x="33" y="1"/>
                  <a:pt x="33" y="1"/>
                  <a:pt x="33" y="1"/>
                </a:cubicBezTo>
                <a:cubicBezTo>
                  <a:pt x="34" y="0"/>
                  <a:pt x="34" y="0"/>
                  <a:pt x="34" y="0"/>
                </a:cubicBezTo>
                <a:cubicBezTo>
                  <a:pt x="34" y="0"/>
                  <a:pt x="34" y="1"/>
                  <a:pt x="34" y="2"/>
                </a:cubicBezTo>
                <a:cubicBezTo>
                  <a:pt x="34" y="58"/>
                  <a:pt x="34" y="58"/>
                  <a:pt x="34" y="58"/>
                </a:cubicBezTo>
                <a:cubicBezTo>
                  <a:pt x="34" y="58"/>
                  <a:pt x="34" y="59"/>
                  <a:pt x="35" y="59"/>
                </a:cubicBezTo>
                <a:cubicBezTo>
                  <a:pt x="36" y="58"/>
                  <a:pt x="36" y="58"/>
                  <a:pt x="36" y="58"/>
                </a:cubicBezTo>
                <a:cubicBezTo>
                  <a:pt x="127" y="3"/>
                  <a:pt x="127" y="3"/>
                  <a:pt x="127" y="3"/>
                </a:cubicBezTo>
                <a:cubicBezTo>
                  <a:pt x="130" y="2"/>
                  <a:pt x="131" y="1"/>
                  <a:pt x="134" y="1"/>
                </a:cubicBezTo>
                <a:cubicBezTo>
                  <a:pt x="183" y="1"/>
                  <a:pt x="183" y="1"/>
                  <a:pt x="183" y="1"/>
                </a:cubicBezTo>
                <a:cubicBezTo>
                  <a:pt x="186" y="1"/>
                  <a:pt x="189" y="4"/>
                  <a:pt x="189" y="7"/>
                </a:cubicBezTo>
                <a:lnTo>
                  <a:pt x="189" y="68"/>
                </a:lnTo>
                <a:close/>
              </a:path>
            </a:pathLst>
          </a:custGeom>
          <a:solidFill>
            <a:srgbClr val="0202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28" y="2084930"/>
            <a:ext cx="5607840" cy="35590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617" y="2084931"/>
            <a:ext cx="5645764" cy="3559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itle 4">
            <a:extLst>
              <a:ext uri="{FF2B5EF4-FFF2-40B4-BE49-F238E27FC236}">
                <a16:creationId xmlns="" xmlns:a16="http://schemas.microsoft.com/office/drawing/2014/main" id="{B8898AD2-BC1A-484C-95B9-04F30AC1A446}"/>
              </a:ext>
            </a:extLst>
          </p:cNvPr>
          <p:cNvSpPr txBox="1">
            <a:spLocks/>
          </p:cNvSpPr>
          <p:nvPr/>
        </p:nvSpPr>
        <p:spPr>
          <a:xfrm>
            <a:off x="6260617" y="1440059"/>
            <a:ext cx="4461719" cy="455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SSANGYONG                 </a:t>
            </a:r>
            <a:endParaRPr lang="en-US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pic>
        <p:nvPicPr>
          <p:cNvPr id="41" name="그림 40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41186" y="1523412"/>
            <a:ext cx="1948838" cy="25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076" y="5864104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직사각형 42"/>
          <p:cNvSpPr/>
          <p:nvPr/>
        </p:nvSpPr>
        <p:spPr>
          <a:xfrm>
            <a:off x="9007921" y="1430536"/>
            <a:ext cx="1414795" cy="4306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4" name="Picture 8" descr="http://gsckorea.kr/Upload/Goods/187/187_File10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616" y="5727463"/>
            <a:ext cx="1031899" cy="52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0" descr="http://gsckorea.kr/Upload/Goods/193/193_File10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28" y="5727463"/>
            <a:ext cx="896777" cy="52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9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68"/>
          <a:stretch/>
        </p:blipFill>
        <p:spPr bwMode="auto">
          <a:xfrm>
            <a:off x="1382833" y="5735725"/>
            <a:ext cx="913619" cy="762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68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3" grpId="0" animBg="1"/>
      <p:bldP spid="65" grpId="0"/>
      <p:bldP spid="66" grpId="0"/>
      <p:bldP spid="67" grpId="0" animBg="1"/>
      <p:bldP spid="16" grpId="0"/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개체 틀 6" descr="실외, 물, 대형, 건물이(가) 표시된 사진&#10;&#10;자동 생성된 설명">
            <a:extLst>
              <a:ext uri="{FF2B5EF4-FFF2-40B4-BE49-F238E27FC236}">
                <a16:creationId xmlns="" xmlns:a16="http://schemas.microsoft.com/office/drawing/2014/main" id="{C9AC00F7-98B0-4739-95C1-AC7453F5E0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8" b="39038"/>
          <a:stretch>
            <a:fillRect/>
          </a:stretch>
        </p:blipFill>
        <p:spPr>
          <a:xfrm>
            <a:off x="0" y="1"/>
            <a:ext cx="12192000" cy="1266991"/>
          </a:xfrm>
        </p:spPr>
      </p:pic>
      <p:sp>
        <p:nvSpPr>
          <p:cNvPr id="50" name="Rectangle 26">
            <a:extLst>
              <a:ext uri="{FF2B5EF4-FFF2-40B4-BE49-F238E27FC236}">
                <a16:creationId xmlns="" xmlns:a16="http://schemas.microsoft.com/office/drawing/2014/main" id="{91D2D69C-F89F-4C26-B828-FA4C91AE60FE}"/>
              </a:ext>
            </a:extLst>
          </p:cNvPr>
          <p:cNvSpPr/>
          <p:nvPr/>
        </p:nvSpPr>
        <p:spPr>
          <a:xfrm>
            <a:off x="-1" y="-3935"/>
            <a:ext cx="12188952" cy="1270927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56" name="Group 67">
            <a:extLst>
              <a:ext uri="{FF2B5EF4-FFF2-40B4-BE49-F238E27FC236}">
                <a16:creationId xmlns="" xmlns:a16="http://schemas.microsoft.com/office/drawing/2014/main" id="{637B1EB3-3471-480F-A491-F415B32D2618}"/>
              </a:ext>
            </a:extLst>
          </p:cNvPr>
          <p:cNvGrpSpPr/>
          <p:nvPr/>
        </p:nvGrpSpPr>
        <p:grpSpPr>
          <a:xfrm>
            <a:off x="0" y="4113886"/>
            <a:ext cx="12188825" cy="2744114"/>
            <a:chOff x="0" y="4113886"/>
            <a:chExt cx="12188825" cy="2744114"/>
          </a:xfrm>
          <a:solidFill>
            <a:schemeClr val="bg1">
              <a:lumMod val="85000"/>
            </a:schemeClr>
          </a:solidFill>
        </p:grpSpPr>
        <p:sp>
          <p:nvSpPr>
            <p:cNvPr id="57" name="Freeform 13">
              <a:extLst>
                <a:ext uri="{FF2B5EF4-FFF2-40B4-BE49-F238E27FC236}">
                  <a16:creationId xmlns="" xmlns:a16="http://schemas.microsoft.com/office/drawing/2014/main" id="{8ADC05A7-5E80-4C51-B0B6-087F4CA4C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1327" y="5375511"/>
              <a:ext cx="2027498" cy="1482489"/>
            </a:xfrm>
            <a:custGeom>
              <a:avLst/>
              <a:gdLst>
                <a:gd name="T0" fmla="*/ 1230 w 1276"/>
                <a:gd name="T1" fmla="*/ 748 h 933"/>
                <a:gd name="T2" fmla="*/ 1221 w 1276"/>
                <a:gd name="T3" fmla="*/ 748 h 933"/>
                <a:gd name="T4" fmla="*/ 1206 w 1276"/>
                <a:gd name="T5" fmla="*/ 748 h 933"/>
                <a:gd name="T6" fmla="*/ 1211 w 1276"/>
                <a:gd name="T7" fmla="*/ 216 h 933"/>
                <a:gd name="T8" fmla="*/ 1218 w 1276"/>
                <a:gd name="T9" fmla="*/ 216 h 933"/>
                <a:gd name="T10" fmla="*/ 1221 w 1276"/>
                <a:gd name="T11" fmla="*/ 214 h 933"/>
                <a:gd name="T12" fmla="*/ 1218 w 1276"/>
                <a:gd name="T13" fmla="*/ 185 h 933"/>
                <a:gd name="T14" fmla="*/ 1206 w 1276"/>
                <a:gd name="T15" fmla="*/ 182 h 933"/>
                <a:gd name="T16" fmla="*/ 1192 w 1276"/>
                <a:gd name="T17" fmla="*/ 180 h 933"/>
                <a:gd name="T18" fmla="*/ 1182 w 1276"/>
                <a:gd name="T19" fmla="*/ 0 h 933"/>
                <a:gd name="T20" fmla="*/ 1172 w 1276"/>
                <a:gd name="T21" fmla="*/ 180 h 933"/>
                <a:gd name="T22" fmla="*/ 1158 w 1276"/>
                <a:gd name="T23" fmla="*/ 180 h 933"/>
                <a:gd name="T24" fmla="*/ 1143 w 1276"/>
                <a:gd name="T25" fmla="*/ 182 h 933"/>
                <a:gd name="T26" fmla="*/ 1141 w 1276"/>
                <a:gd name="T27" fmla="*/ 212 h 933"/>
                <a:gd name="T28" fmla="*/ 1143 w 1276"/>
                <a:gd name="T29" fmla="*/ 214 h 933"/>
                <a:gd name="T30" fmla="*/ 1151 w 1276"/>
                <a:gd name="T31" fmla="*/ 214 h 933"/>
                <a:gd name="T32" fmla="*/ 1071 w 1276"/>
                <a:gd name="T33" fmla="*/ 659 h 933"/>
                <a:gd name="T34" fmla="*/ 659 w 1276"/>
                <a:gd name="T35" fmla="*/ 496 h 933"/>
                <a:gd name="T36" fmla="*/ 666 w 1276"/>
                <a:gd name="T37" fmla="*/ 491 h 933"/>
                <a:gd name="T38" fmla="*/ 611 w 1276"/>
                <a:gd name="T39" fmla="*/ 430 h 933"/>
                <a:gd name="T40" fmla="*/ 620 w 1276"/>
                <a:gd name="T41" fmla="*/ 425 h 933"/>
                <a:gd name="T42" fmla="*/ 606 w 1276"/>
                <a:gd name="T43" fmla="*/ 420 h 933"/>
                <a:gd name="T44" fmla="*/ 608 w 1276"/>
                <a:gd name="T45" fmla="*/ 406 h 933"/>
                <a:gd name="T46" fmla="*/ 606 w 1276"/>
                <a:gd name="T47" fmla="*/ 389 h 933"/>
                <a:gd name="T48" fmla="*/ 594 w 1276"/>
                <a:gd name="T49" fmla="*/ 379 h 933"/>
                <a:gd name="T50" fmla="*/ 586 w 1276"/>
                <a:gd name="T51" fmla="*/ 377 h 933"/>
                <a:gd name="T52" fmla="*/ 569 w 1276"/>
                <a:gd name="T53" fmla="*/ 377 h 933"/>
                <a:gd name="T54" fmla="*/ 562 w 1276"/>
                <a:gd name="T55" fmla="*/ 379 h 933"/>
                <a:gd name="T56" fmla="*/ 552 w 1276"/>
                <a:gd name="T57" fmla="*/ 391 h 933"/>
                <a:gd name="T58" fmla="*/ 548 w 1276"/>
                <a:gd name="T59" fmla="*/ 399 h 933"/>
                <a:gd name="T60" fmla="*/ 548 w 1276"/>
                <a:gd name="T61" fmla="*/ 413 h 933"/>
                <a:gd name="T62" fmla="*/ 552 w 1276"/>
                <a:gd name="T63" fmla="*/ 423 h 933"/>
                <a:gd name="T64" fmla="*/ 538 w 1276"/>
                <a:gd name="T65" fmla="*/ 425 h 933"/>
                <a:gd name="T66" fmla="*/ 548 w 1276"/>
                <a:gd name="T67" fmla="*/ 430 h 933"/>
                <a:gd name="T68" fmla="*/ 519 w 1276"/>
                <a:gd name="T69" fmla="*/ 491 h 933"/>
                <a:gd name="T70" fmla="*/ 412 w 1276"/>
                <a:gd name="T71" fmla="*/ 491 h 933"/>
                <a:gd name="T72" fmla="*/ 402 w 1276"/>
                <a:gd name="T73" fmla="*/ 491 h 933"/>
                <a:gd name="T74" fmla="*/ 359 w 1276"/>
                <a:gd name="T75" fmla="*/ 464 h 933"/>
                <a:gd name="T76" fmla="*/ 366 w 1276"/>
                <a:gd name="T77" fmla="*/ 459 h 933"/>
                <a:gd name="T78" fmla="*/ 204 w 1276"/>
                <a:gd name="T79" fmla="*/ 447 h 933"/>
                <a:gd name="T80" fmla="*/ 194 w 1276"/>
                <a:gd name="T81" fmla="*/ 416 h 933"/>
                <a:gd name="T82" fmla="*/ 177 w 1276"/>
                <a:gd name="T83" fmla="*/ 391 h 933"/>
                <a:gd name="T84" fmla="*/ 155 w 1276"/>
                <a:gd name="T85" fmla="*/ 369 h 933"/>
                <a:gd name="T86" fmla="*/ 141 w 1276"/>
                <a:gd name="T87" fmla="*/ 360 h 933"/>
                <a:gd name="T88" fmla="*/ 114 w 1276"/>
                <a:gd name="T89" fmla="*/ 350 h 933"/>
                <a:gd name="T90" fmla="*/ 112 w 1276"/>
                <a:gd name="T91" fmla="*/ 348 h 933"/>
                <a:gd name="T92" fmla="*/ 97 w 1276"/>
                <a:gd name="T93" fmla="*/ 345 h 933"/>
                <a:gd name="T94" fmla="*/ 92 w 1276"/>
                <a:gd name="T95" fmla="*/ 345 h 933"/>
                <a:gd name="T96" fmla="*/ 88 w 1276"/>
                <a:gd name="T97" fmla="*/ 345 h 933"/>
                <a:gd name="T98" fmla="*/ 78 w 1276"/>
                <a:gd name="T99" fmla="*/ 263 h 933"/>
                <a:gd name="T100" fmla="*/ 73 w 1276"/>
                <a:gd name="T101" fmla="*/ 345 h 933"/>
                <a:gd name="T102" fmla="*/ 68 w 1276"/>
                <a:gd name="T103" fmla="*/ 345 h 933"/>
                <a:gd name="T104" fmla="*/ 51 w 1276"/>
                <a:gd name="T105" fmla="*/ 348 h 933"/>
                <a:gd name="T106" fmla="*/ 51 w 1276"/>
                <a:gd name="T107" fmla="*/ 348 h 933"/>
                <a:gd name="T108" fmla="*/ 37 w 1276"/>
                <a:gd name="T109" fmla="*/ 355 h 933"/>
                <a:gd name="T110" fmla="*/ 22 w 1276"/>
                <a:gd name="T111" fmla="*/ 360 h 933"/>
                <a:gd name="T112" fmla="*/ 0 w 1276"/>
                <a:gd name="T113" fmla="*/ 374 h 933"/>
                <a:gd name="T114" fmla="*/ 1276 w 1276"/>
                <a:gd name="T115" fmla="*/ 933 h 933"/>
                <a:gd name="T116" fmla="*/ 1233 w 1276"/>
                <a:gd name="T117" fmla="*/ 739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76" h="933">
                  <a:moveTo>
                    <a:pt x="1233" y="746"/>
                  </a:moveTo>
                  <a:lnTo>
                    <a:pt x="1230" y="748"/>
                  </a:lnTo>
                  <a:lnTo>
                    <a:pt x="1228" y="748"/>
                  </a:lnTo>
                  <a:lnTo>
                    <a:pt x="1221" y="748"/>
                  </a:lnTo>
                  <a:lnTo>
                    <a:pt x="1216" y="748"/>
                  </a:lnTo>
                  <a:lnTo>
                    <a:pt x="1206" y="748"/>
                  </a:lnTo>
                  <a:lnTo>
                    <a:pt x="1206" y="741"/>
                  </a:lnTo>
                  <a:lnTo>
                    <a:pt x="1211" y="216"/>
                  </a:lnTo>
                  <a:lnTo>
                    <a:pt x="1213" y="216"/>
                  </a:lnTo>
                  <a:lnTo>
                    <a:pt x="1218" y="216"/>
                  </a:lnTo>
                  <a:lnTo>
                    <a:pt x="1221" y="214"/>
                  </a:lnTo>
                  <a:lnTo>
                    <a:pt x="1221" y="214"/>
                  </a:lnTo>
                  <a:lnTo>
                    <a:pt x="1221" y="185"/>
                  </a:lnTo>
                  <a:lnTo>
                    <a:pt x="1218" y="185"/>
                  </a:lnTo>
                  <a:lnTo>
                    <a:pt x="1213" y="182"/>
                  </a:lnTo>
                  <a:lnTo>
                    <a:pt x="1206" y="182"/>
                  </a:lnTo>
                  <a:lnTo>
                    <a:pt x="1197" y="180"/>
                  </a:lnTo>
                  <a:lnTo>
                    <a:pt x="1192" y="180"/>
                  </a:lnTo>
                  <a:lnTo>
                    <a:pt x="1192" y="93"/>
                  </a:lnTo>
                  <a:lnTo>
                    <a:pt x="1182" y="0"/>
                  </a:lnTo>
                  <a:lnTo>
                    <a:pt x="1175" y="90"/>
                  </a:lnTo>
                  <a:lnTo>
                    <a:pt x="1172" y="180"/>
                  </a:lnTo>
                  <a:lnTo>
                    <a:pt x="1165" y="180"/>
                  </a:lnTo>
                  <a:lnTo>
                    <a:pt x="1158" y="180"/>
                  </a:lnTo>
                  <a:lnTo>
                    <a:pt x="1151" y="180"/>
                  </a:lnTo>
                  <a:lnTo>
                    <a:pt x="1143" y="182"/>
                  </a:lnTo>
                  <a:lnTo>
                    <a:pt x="1141" y="182"/>
                  </a:lnTo>
                  <a:lnTo>
                    <a:pt x="1141" y="212"/>
                  </a:lnTo>
                  <a:lnTo>
                    <a:pt x="1141" y="212"/>
                  </a:lnTo>
                  <a:lnTo>
                    <a:pt x="1143" y="214"/>
                  </a:lnTo>
                  <a:lnTo>
                    <a:pt x="1148" y="214"/>
                  </a:lnTo>
                  <a:lnTo>
                    <a:pt x="1151" y="214"/>
                  </a:lnTo>
                  <a:lnTo>
                    <a:pt x="1146" y="714"/>
                  </a:lnTo>
                  <a:lnTo>
                    <a:pt x="1071" y="659"/>
                  </a:lnTo>
                  <a:lnTo>
                    <a:pt x="661" y="651"/>
                  </a:lnTo>
                  <a:lnTo>
                    <a:pt x="659" y="496"/>
                  </a:lnTo>
                  <a:lnTo>
                    <a:pt x="666" y="496"/>
                  </a:lnTo>
                  <a:lnTo>
                    <a:pt x="666" y="491"/>
                  </a:lnTo>
                  <a:lnTo>
                    <a:pt x="611" y="491"/>
                  </a:lnTo>
                  <a:lnTo>
                    <a:pt x="611" y="430"/>
                  </a:lnTo>
                  <a:lnTo>
                    <a:pt x="620" y="428"/>
                  </a:lnTo>
                  <a:lnTo>
                    <a:pt x="620" y="425"/>
                  </a:lnTo>
                  <a:lnTo>
                    <a:pt x="603" y="423"/>
                  </a:lnTo>
                  <a:lnTo>
                    <a:pt x="606" y="420"/>
                  </a:lnTo>
                  <a:lnTo>
                    <a:pt x="608" y="413"/>
                  </a:lnTo>
                  <a:lnTo>
                    <a:pt x="608" y="406"/>
                  </a:lnTo>
                  <a:lnTo>
                    <a:pt x="608" y="399"/>
                  </a:lnTo>
                  <a:lnTo>
                    <a:pt x="606" y="389"/>
                  </a:lnTo>
                  <a:lnTo>
                    <a:pt x="601" y="384"/>
                  </a:lnTo>
                  <a:lnTo>
                    <a:pt x="594" y="379"/>
                  </a:lnTo>
                  <a:lnTo>
                    <a:pt x="586" y="377"/>
                  </a:lnTo>
                  <a:lnTo>
                    <a:pt x="586" y="377"/>
                  </a:lnTo>
                  <a:lnTo>
                    <a:pt x="577" y="374"/>
                  </a:lnTo>
                  <a:lnTo>
                    <a:pt x="569" y="377"/>
                  </a:lnTo>
                  <a:lnTo>
                    <a:pt x="569" y="377"/>
                  </a:lnTo>
                  <a:lnTo>
                    <a:pt x="562" y="379"/>
                  </a:lnTo>
                  <a:lnTo>
                    <a:pt x="557" y="384"/>
                  </a:lnTo>
                  <a:lnTo>
                    <a:pt x="552" y="391"/>
                  </a:lnTo>
                  <a:lnTo>
                    <a:pt x="548" y="399"/>
                  </a:lnTo>
                  <a:lnTo>
                    <a:pt x="548" y="399"/>
                  </a:lnTo>
                  <a:lnTo>
                    <a:pt x="548" y="406"/>
                  </a:lnTo>
                  <a:lnTo>
                    <a:pt x="548" y="413"/>
                  </a:lnTo>
                  <a:lnTo>
                    <a:pt x="552" y="420"/>
                  </a:lnTo>
                  <a:lnTo>
                    <a:pt x="552" y="423"/>
                  </a:lnTo>
                  <a:lnTo>
                    <a:pt x="552" y="423"/>
                  </a:lnTo>
                  <a:lnTo>
                    <a:pt x="538" y="425"/>
                  </a:lnTo>
                  <a:lnTo>
                    <a:pt x="538" y="430"/>
                  </a:lnTo>
                  <a:lnTo>
                    <a:pt x="548" y="430"/>
                  </a:lnTo>
                  <a:lnTo>
                    <a:pt x="550" y="491"/>
                  </a:lnTo>
                  <a:lnTo>
                    <a:pt x="519" y="491"/>
                  </a:lnTo>
                  <a:lnTo>
                    <a:pt x="509" y="491"/>
                  </a:lnTo>
                  <a:lnTo>
                    <a:pt x="412" y="491"/>
                  </a:lnTo>
                  <a:lnTo>
                    <a:pt x="412" y="491"/>
                  </a:lnTo>
                  <a:lnTo>
                    <a:pt x="402" y="491"/>
                  </a:lnTo>
                  <a:lnTo>
                    <a:pt x="359" y="491"/>
                  </a:lnTo>
                  <a:lnTo>
                    <a:pt x="359" y="464"/>
                  </a:lnTo>
                  <a:lnTo>
                    <a:pt x="366" y="464"/>
                  </a:lnTo>
                  <a:lnTo>
                    <a:pt x="366" y="459"/>
                  </a:lnTo>
                  <a:lnTo>
                    <a:pt x="206" y="459"/>
                  </a:lnTo>
                  <a:lnTo>
                    <a:pt x="204" y="447"/>
                  </a:lnTo>
                  <a:lnTo>
                    <a:pt x="201" y="430"/>
                  </a:lnTo>
                  <a:lnTo>
                    <a:pt x="194" y="416"/>
                  </a:lnTo>
                  <a:lnTo>
                    <a:pt x="187" y="403"/>
                  </a:lnTo>
                  <a:lnTo>
                    <a:pt x="177" y="391"/>
                  </a:lnTo>
                  <a:lnTo>
                    <a:pt x="167" y="379"/>
                  </a:lnTo>
                  <a:lnTo>
                    <a:pt x="155" y="369"/>
                  </a:lnTo>
                  <a:lnTo>
                    <a:pt x="141" y="362"/>
                  </a:lnTo>
                  <a:lnTo>
                    <a:pt x="141" y="360"/>
                  </a:lnTo>
                  <a:lnTo>
                    <a:pt x="126" y="355"/>
                  </a:lnTo>
                  <a:lnTo>
                    <a:pt x="114" y="350"/>
                  </a:lnTo>
                  <a:lnTo>
                    <a:pt x="114" y="348"/>
                  </a:lnTo>
                  <a:lnTo>
                    <a:pt x="112" y="348"/>
                  </a:lnTo>
                  <a:lnTo>
                    <a:pt x="112" y="348"/>
                  </a:lnTo>
                  <a:lnTo>
                    <a:pt x="97" y="345"/>
                  </a:lnTo>
                  <a:lnTo>
                    <a:pt x="95" y="345"/>
                  </a:lnTo>
                  <a:lnTo>
                    <a:pt x="92" y="345"/>
                  </a:lnTo>
                  <a:lnTo>
                    <a:pt x="90" y="345"/>
                  </a:lnTo>
                  <a:lnTo>
                    <a:pt x="88" y="345"/>
                  </a:lnTo>
                  <a:lnTo>
                    <a:pt x="90" y="263"/>
                  </a:lnTo>
                  <a:lnTo>
                    <a:pt x="78" y="263"/>
                  </a:lnTo>
                  <a:lnTo>
                    <a:pt x="75" y="345"/>
                  </a:lnTo>
                  <a:lnTo>
                    <a:pt x="73" y="345"/>
                  </a:lnTo>
                  <a:lnTo>
                    <a:pt x="71" y="345"/>
                  </a:lnTo>
                  <a:lnTo>
                    <a:pt x="68" y="345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50"/>
                  </a:lnTo>
                  <a:lnTo>
                    <a:pt x="37" y="355"/>
                  </a:lnTo>
                  <a:lnTo>
                    <a:pt x="22" y="360"/>
                  </a:lnTo>
                  <a:lnTo>
                    <a:pt x="22" y="360"/>
                  </a:lnTo>
                  <a:lnTo>
                    <a:pt x="8" y="369"/>
                  </a:lnTo>
                  <a:lnTo>
                    <a:pt x="0" y="374"/>
                  </a:lnTo>
                  <a:lnTo>
                    <a:pt x="0" y="933"/>
                  </a:lnTo>
                  <a:lnTo>
                    <a:pt x="1276" y="933"/>
                  </a:lnTo>
                  <a:lnTo>
                    <a:pt x="1276" y="739"/>
                  </a:lnTo>
                  <a:lnTo>
                    <a:pt x="1233" y="739"/>
                  </a:lnTo>
                  <a:lnTo>
                    <a:pt x="1233" y="7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14">
              <a:extLst>
                <a:ext uri="{FF2B5EF4-FFF2-40B4-BE49-F238E27FC236}">
                  <a16:creationId xmlns="" xmlns:a16="http://schemas.microsoft.com/office/drawing/2014/main" id="{20704EEC-462D-48C1-9AD0-0533EF9848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5883" y="4353817"/>
              <a:ext cx="2035444" cy="2504183"/>
            </a:xfrm>
            <a:custGeom>
              <a:avLst/>
              <a:gdLst>
                <a:gd name="T0" fmla="*/ 1247 w 1281"/>
                <a:gd name="T1" fmla="*/ 1059 h 1576"/>
                <a:gd name="T2" fmla="*/ 1063 w 1281"/>
                <a:gd name="T3" fmla="*/ 1107 h 1576"/>
                <a:gd name="T4" fmla="*/ 1010 w 1281"/>
                <a:gd name="T5" fmla="*/ 634 h 1576"/>
                <a:gd name="T6" fmla="*/ 879 w 1281"/>
                <a:gd name="T7" fmla="*/ 801 h 1576"/>
                <a:gd name="T8" fmla="*/ 831 w 1281"/>
                <a:gd name="T9" fmla="*/ 306 h 1576"/>
                <a:gd name="T10" fmla="*/ 882 w 1281"/>
                <a:gd name="T11" fmla="*/ 296 h 1576"/>
                <a:gd name="T12" fmla="*/ 882 w 1281"/>
                <a:gd name="T13" fmla="*/ 264 h 1576"/>
                <a:gd name="T14" fmla="*/ 884 w 1281"/>
                <a:gd name="T15" fmla="*/ 245 h 1576"/>
                <a:gd name="T16" fmla="*/ 879 w 1281"/>
                <a:gd name="T17" fmla="*/ 89 h 1576"/>
                <a:gd name="T18" fmla="*/ 877 w 1281"/>
                <a:gd name="T19" fmla="*/ 143 h 1576"/>
                <a:gd name="T20" fmla="*/ 795 w 1281"/>
                <a:gd name="T21" fmla="*/ 111 h 1576"/>
                <a:gd name="T22" fmla="*/ 790 w 1281"/>
                <a:gd name="T23" fmla="*/ 145 h 1576"/>
                <a:gd name="T24" fmla="*/ 710 w 1281"/>
                <a:gd name="T25" fmla="*/ 114 h 1576"/>
                <a:gd name="T26" fmla="*/ 703 w 1281"/>
                <a:gd name="T27" fmla="*/ 89 h 1576"/>
                <a:gd name="T28" fmla="*/ 623 w 1281"/>
                <a:gd name="T29" fmla="*/ 153 h 1576"/>
                <a:gd name="T30" fmla="*/ 615 w 1281"/>
                <a:gd name="T31" fmla="*/ 153 h 1576"/>
                <a:gd name="T32" fmla="*/ 615 w 1281"/>
                <a:gd name="T33" fmla="*/ 89 h 1576"/>
                <a:gd name="T34" fmla="*/ 536 w 1281"/>
                <a:gd name="T35" fmla="*/ 153 h 1576"/>
                <a:gd name="T36" fmla="*/ 528 w 1281"/>
                <a:gd name="T37" fmla="*/ 153 h 1576"/>
                <a:gd name="T38" fmla="*/ 526 w 1281"/>
                <a:gd name="T39" fmla="*/ 0 h 1576"/>
                <a:gd name="T40" fmla="*/ 521 w 1281"/>
                <a:gd name="T41" fmla="*/ 145 h 1576"/>
                <a:gd name="T42" fmla="*/ 499 w 1281"/>
                <a:gd name="T43" fmla="*/ 189 h 1576"/>
                <a:gd name="T44" fmla="*/ 468 w 1281"/>
                <a:gd name="T45" fmla="*/ 191 h 1576"/>
                <a:gd name="T46" fmla="*/ 448 w 1281"/>
                <a:gd name="T47" fmla="*/ 191 h 1576"/>
                <a:gd name="T48" fmla="*/ 429 w 1281"/>
                <a:gd name="T49" fmla="*/ 194 h 1576"/>
                <a:gd name="T50" fmla="*/ 412 w 1281"/>
                <a:gd name="T51" fmla="*/ 196 h 1576"/>
                <a:gd name="T52" fmla="*/ 395 w 1281"/>
                <a:gd name="T53" fmla="*/ 199 h 1576"/>
                <a:gd name="T54" fmla="*/ 366 w 1281"/>
                <a:gd name="T55" fmla="*/ 206 h 1576"/>
                <a:gd name="T56" fmla="*/ 354 w 1281"/>
                <a:gd name="T57" fmla="*/ 208 h 1576"/>
                <a:gd name="T58" fmla="*/ 347 w 1281"/>
                <a:gd name="T59" fmla="*/ 213 h 1576"/>
                <a:gd name="T60" fmla="*/ 342 w 1281"/>
                <a:gd name="T61" fmla="*/ 216 h 1576"/>
                <a:gd name="T62" fmla="*/ 342 w 1281"/>
                <a:gd name="T63" fmla="*/ 216 h 1576"/>
                <a:gd name="T64" fmla="*/ 337 w 1281"/>
                <a:gd name="T65" fmla="*/ 221 h 1576"/>
                <a:gd name="T66" fmla="*/ 339 w 1281"/>
                <a:gd name="T67" fmla="*/ 228 h 1576"/>
                <a:gd name="T68" fmla="*/ 337 w 1281"/>
                <a:gd name="T69" fmla="*/ 223 h 1576"/>
                <a:gd name="T70" fmla="*/ 337 w 1281"/>
                <a:gd name="T71" fmla="*/ 228 h 1576"/>
                <a:gd name="T72" fmla="*/ 339 w 1281"/>
                <a:gd name="T73" fmla="*/ 230 h 1576"/>
                <a:gd name="T74" fmla="*/ 342 w 1281"/>
                <a:gd name="T75" fmla="*/ 233 h 1576"/>
                <a:gd name="T76" fmla="*/ 344 w 1281"/>
                <a:gd name="T77" fmla="*/ 238 h 1576"/>
                <a:gd name="T78" fmla="*/ 352 w 1281"/>
                <a:gd name="T79" fmla="*/ 240 h 1576"/>
                <a:gd name="T80" fmla="*/ 359 w 1281"/>
                <a:gd name="T81" fmla="*/ 242 h 1576"/>
                <a:gd name="T82" fmla="*/ 368 w 1281"/>
                <a:gd name="T83" fmla="*/ 245 h 1576"/>
                <a:gd name="T84" fmla="*/ 378 w 1281"/>
                <a:gd name="T85" fmla="*/ 247 h 1576"/>
                <a:gd name="T86" fmla="*/ 390 w 1281"/>
                <a:gd name="T87" fmla="*/ 250 h 1576"/>
                <a:gd name="T88" fmla="*/ 400 w 1281"/>
                <a:gd name="T89" fmla="*/ 252 h 1576"/>
                <a:gd name="T90" fmla="*/ 402 w 1281"/>
                <a:gd name="T91" fmla="*/ 310 h 1576"/>
                <a:gd name="T92" fmla="*/ 402 w 1281"/>
                <a:gd name="T93" fmla="*/ 371 h 1576"/>
                <a:gd name="T94" fmla="*/ 402 w 1281"/>
                <a:gd name="T95" fmla="*/ 400 h 1576"/>
                <a:gd name="T96" fmla="*/ 400 w 1281"/>
                <a:gd name="T97" fmla="*/ 1260 h 1576"/>
                <a:gd name="T98" fmla="*/ 90 w 1281"/>
                <a:gd name="T99" fmla="*/ 383 h 1576"/>
                <a:gd name="T100" fmla="*/ 10 w 1281"/>
                <a:gd name="T101" fmla="*/ 1224 h 1576"/>
                <a:gd name="T102" fmla="*/ 1281 w 1281"/>
                <a:gd name="T103" fmla="*/ 1576 h 1576"/>
                <a:gd name="T104" fmla="*/ 352 w 1281"/>
                <a:gd name="T105" fmla="*/ 228 h 1576"/>
                <a:gd name="T106" fmla="*/ 342 w 1281"/>
                <a:gd name="T107" fmla="*/ 225 h 1576"/>
                <a:gd name="T108" fmla="*/ 342 w 1281"/>
                <a:gd name="T109" fmla="*/ 228 h 1576"/>
                <a:gd name="T110" fmla="*/ 410 w 1281"/>
                <a:gd name="T111" fmla="*/ 199 h 1576"/>
                <a:gd name="T112" fmla="*/ 412 w 1281"/>
                <a:gd name="T113" fmla="*/ 206 h 1576"/>
                <a:gd name="T114" fmla="*/ 419 w 1281"/>
                <a:gd name="T115" fmla="*/ 211 h 1576"/>
                <a:gd name="T116" fmla="*/ 427 w 1281"/>
                <a:gd name="T117" fmla="*/ 196 h 1576"/>
                <a:gd name="T118" fmla="*/ 429 w 1281"/>
                <a:gd name="T119" fmla="*/ 204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1" h="1576">
                  <a:moveTo>
                    <a:pt x="1281" y="1017"/>
                  </a:moveTo>
                  <a:lnTo>
                    <a:pt x="1277" y="1022"/>
                  </a:lnTo>
                  <a:lnTo>
                    <a:pt x="1264" y="1032"/>
                  </a:lnTo>
                  <a:lnTo>
                    <a:pt x="1255" y="1044"/>
                  </a:lnTo>
                  <a:lnTo>
                    <a:pt x="1247" y="1059"/>
                  </a:lnTo>
                  <a:lnTo>
                    <a:pt x="1240" y="1073"/>
                  </a:lnTo>
                  <a:lnTo>
                    <a:pt x="1235" y="1090"/>
                  </a:lnTo>
                  <a:lnTo>
                    <a:pt x="1235" y="1102"/>
                  </a:lnTo>
                  <a:lnTo>
                    <a:pt x="1063" y="1102"/>
                  </a:lnTo>
                  <a:lnTo>
                    <a:pt x="1063" y="1107"/>
                  </a:lnTo>
                  <a:lnTo>
                    <a:pt x="1071" y="1107"/>
                  </a:lnTo>
                  <a:lnTo>
                    <a:pt x="1071" y="1134"/>
                  </a:lnTo>
                  <a:lnTo>
                    <a:pt x="1051" y="1134"/>
                  </a:lnTo>
                  <a:lnTo>
                    <a:pt x="1051" y="634"/>
                  </a:lnTo>
                  <a:lnTo>
                    <a:pt x="1010" y="634"/>
                  </a:lnTo>
                  <a:lnTo>
                    <a:pt x="1010" y="602"/>
                  </a:lnTo>
                  <a:lnTo>
                    <a:pt x="925" y="602"/>
                  </a:lnTo>
                  <a:lnTo>
                    <a:pt x="925" y="634"/>
                  </a:lnTo>
                  <a:lnTo>
                    <a:pt x="879" y="634"/>
                  </a:lnTo>
                  <a:lnTo>
                    <a:pt x="879" y="801"/>
                  </a:lnTo>
                  <a:lnTo>
                    <a:pt x="848" y="801"/>
                  </a:lnTo>
                  <a:lnTo>
                    <a:pt x="848" y="825"/>
                  </a:lnTo>
                  <a:lnTo>
                    <a:pt x="831" y="825"/>
                  </a:lnTo>
                  <a:lnTo>
                    <a:pt x="831" y="495"/>
                  </a:lnTo>
                  <a:lnTo>
                    <a:pt x="831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82" y="306"/>
                  </a:lnTo>
                  <a:lnTo>
                    <a:pt x="882" y="296"/>
                  </a:lnTo>
                  <a:lnTo>
                    <a:pt x="884" y="296"/>
                  </a:lnTo>
                  <a:lnTo>
                    <a:pt x="887" y="289"/>
                  </a:lnTo>
                  <a:lnTo>
                    <a:pt x="887" y="281"/>
                  </a:lnTo>
                  <a:lnTo>
                    <a:pt x="882" y="281"/>
                  </a:lnTo>
                  <a:lnTo>
                    <a:pt x="882" y="264"/>
                  </a:lnTo>
                  <a:lnTo>
                    <a:pt x="884" y="264"/>
                  </a:lnTo>
                  <a:lnTo>
                    <a:pt x="884" y="262"/>
                  </a:lnTo>
                  <a:lnTo>
                    <a:pt x="884" y="247"/>
                  </a:lnTo>
                  <a:lnTo>
                    <a:pt x="884" y="247"/>
                  </a:lnTo>
                  <a:lnTo>
                    <a:pt x="884" y="245"/>
                  </a:lnTo>
                  <a:lnTo>
                    <a:pt x="884" y="143"/>
                  </a:lnTo>
                  <a:lnTo>
                    <a:pt x="882" y="143"/>
                  </a:lnTo>
                  <a:lnTo>
                    <a:pt x="882" y="89"/>
                  </a:lnTo>
                  <a:lnTo>
                    <a:pt x="879" y="89"/>
                  </a:lnTo>
                  <a:lnTo>
                    <a:pt x="879" y="89"/>
                  </a:lnTo>
                  <a:lnTo>
                    <a:pt x="879" y="111"/>
                  </a:lnTo>
                  <a:lnTo>
                    <a:pt x="877" y="111"/>
                  </a:lnTo>
                  <a:lnTo>
                    <a:pt x="877" y="111"/>
                  </a:lnTo>
                  <a:lnTo>
                    <a:pt x="877" y="143"/>
                  </a:lnTo>
                  <a:lnTo>
                    <a:pt x="877" y="143"/>
                  </a:lnTo>
                  <a:lnTo>
                    <a:pt x="877" y="145"/>
                  </a:lnTo>
                  <a:lnTo>
                    <a:pt x="877" y="150"/>
                  </a:lnTo>
                  <a:lnTo>
                    <a:pt x="795" y="150"/>
                  </a:lnTo>
                  <a:lnTo>
                    <a:pt x="795" y="114"/>
                  </a:lnTo>
                  <a:lnTo>
                    <a:pt x="795" y="111"/>
                  </a:lnTo>
                  <a:lnTo>
                    <a:pt x="792" y="111"/>
                  </a:lnTo>
                  <a:lnTo>
                    <a:pt x="792" y="89"/>
                  </a:lnTo>
                  <a:lnTo>
                    <a:pt x="792" y="89"/>
                  </a:lnTo>
                  <a:lnTo>
                    <a:pt x="790" y="89"/>
                  </a:lnTo>
                  <a:lnTo>
                    <a:pt x="790" y="145"/>
                  </a:lnTo>
                  <a:lnTo>
                    <a:pt x="787" y="145"/>
                  </a:lnTo>
                  <a:lnTo>
                    <a:pt x="787" y="150"/>
                  </a:lnTo>
                  <a:lnTo>
                    <a:pt x="710" y="150"/>
                  </a:lnTo>
                  <a:lnTo>
                    <a:pt x="710" y="114"/>
                  </a:lnTo>
                  <a:lnTo>
                    <a:pt x="710" y="114"/>
                  </a:lnTo>
                  <a:lnTo>
                    <a:pt x="705" y="114"/>
                  </a:lnTo>
                  <a:lnTo>
                    <a:pt x="705" y="145"/>
                  </a:lnTo>
                  <a:lnTo>
                    <a:pt x="705" y="145"/>
                  </a:lnTo>
                  <a:lnTo>
                    <a:pt x="705" y="89"/>
                  </a:lnTo>
                  <a:lnTo>
                    <a:pt x="703" y="89"/>
                  </a:lnTo>
                  <a:lnTo>
                    <a:pt x="700" y="89"/>
                  </a:lnTo>
                  <a:lnTo>
                    <a:pt x="700" y="145"/>
                  </a:lnTo>
                  <a:lnTo>
                    <a:pt x="698" y="145"/>
                  </a:lnTo>
                  <a:lnTo>
                    <a:pt x="698" y="150"/>
                  </a:lnTo>
                  <a:lnTo>
                    <a:pt x="623" y="153"/>
                  </a:lnTo>
                  <a:lnTo>
                    <a:pt x="623" y="114"/>
                  </a:lnTo>
                  <a:lnTo>
                    <a:pt x="623" y="114"/>
                  </a:lnTo>
                  <a:lnTo>
                    <a:pt x="618" y="114"/>
                  </a:lnTo>
                  <a:lnTo>
                    <a:pt x="618" y="153"/>
                  </a:lnTo>
                  <a:lnTo>
                    <a:pt x="615" y="153"/>
                  </a:lnTo>
                  <a:lnTo>
                    <a:pt x="615" y="148"/>
                  </a:lnTo>
                  <a:lnTo>
                    <a:pt x="615" y="145"/>
                  </a:lnTo>
                  <a:lnTo>
                    <a:pt x="615" y="145"/>
                  </a:lnTo>
                  <a:lnTo>
                    <a:pt x="615" y="92"/>
                  </a:lnTo>
                  <a:lnTo>
                    <a:pt x="615" y="89"/>
                  </a:lnTo>
                  <a:lnTo>
                    <a:pt x="611" y="89"/>
                  </a:lnTo>
                  <a:lnTo>
                    <a:pt x="611" y="145"/>
                  </a:lnTo>
                  <a:lnTo>
                    <a:pt x="608" y="145"/>
                  </a:lnTo>
                  <a:lnTo>
                    <a:pt x="608" y="153"/>
                  </a:lnTo>
                  <a:lnTo>
                    <a:pt x="536" y="153"/>
                  </a:lnTo>
                  <a:lnTo>
                    <a:pt x="536" y="114"/>
                  </a:lnTo>
                  <a:lnTo>
                    <a:pt x="536" y="114"/>
                  </a:lnTo>
                  <a:lnTo>
                    <a:pt x="533" y="114"/>
                  </a:lnTo>
                  <a:lnTo>
                    <a:pt x="533" y="153"/>
                  </a:lnTo>
                  <a:lnTo>
                    <a:pt x="528" y="153"/>
                  </a:lnTo>
                  <a:lnTo>
                    <a:pt x="528" y="148"/>
                  </a:lnTo>
                  <a:lnTo>
                    <a:pt x="526" y="145"/>
                  </a:lnTo>
                  <a:lnTo>
                    <a:pt x="526" y="145"/>
                  </a:lnTo>
                  <a:lnTo>
                    <a:pt x="526" y="2"/>
                  </a:lnTo>
                  <a:lnTo>
                    <a:pt x="526" y="0"/>
                  </a:lnTo>
                  <a:lnTo>
                    <a:pt x="521" y="0"/>
                  </a:lnTo>
                  <a:lnTo>
                    <a:pt x="521" y="92"/>
                  </a:lnTo>
                  <a:lnTo>
                    <a:pt x="521" y="92"/>
                  </a:lnTo>
                  <a:lnTo>
                    <a:pt x="521" y="145"/>
                  </a:lnTo>
                  <a:lnTo>
                    <a:pt x="521" y="145"/>
                  </a:lnTo>
                  <a:lnTo>
                    <a:pt x="521" y="187"/>
                  </a:lnTo>
                  <a:lnTo>
                    <a:pt x="511" y="189"/>
                  </a:lnTo>
                  <a:lnTo>
                    <a:pt x="511" y="189"/>
                  </a:lnTo>
                  <a:lnTo>
                    <a:pt x="509" y="189"/>
                  </a:lnTo>
                  <a:lnTo>
                    <a:pt x="499" y="189"/>
                  </a:lnTo>
                  <a:lnTo>
                    <a:pt x="490" y="189"/>
                  </a:lnTo>
                  <a:lnTo>
                    <a:pt x="490" y="189"/>
                  </a:lnTo>
                  <a:lnTo>
                    <a:pt x="487" y="189"/>
                  </a:lnTo>
                  <a:lnTo>
                    <a:pt x="477" y="189"/>
                  </a:lnTo>
                  <a:lnTo>
                    <a:pt x="468" y="191"/>
                  </a:lnTo>
                  <a:lnTo>
                    <a:pt x="468" y="191"/>
                  </a:lnTo>
                  <a:lnTo>
                    <a:pt x="465" y="191"/>
                  </a:lnTo>
                  <a:lnTo>
                    <a:pt x="465" y="191"/>
                  </a:lnTo>
                  <a:lnTo>
                    <a:pt x="456" y="191"/>
                  </a:lnTo>
                  <a:lnTo>
                    <a:pt x="448" y="191"/>
                  </a:lnTo>
                  <a:lnTo>
                    <a:pt x="448" y="191"/>
                  </a:lnTo>
                  <a:lnTo>
                    <a:pt x="446" y="191"/>
                  </a:lnTo>
                  <a:lnTo>
                    <a:pt x="43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19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05" y="199"/>
                  </a:lnTo>
                  <a:lnTo>
                    <a:pt x="398" y="199"/>
                  </a:lnTo>
                  <a:lnTo>
                    <a:pt x="395" y="199"/>
                  </a:lnTo>
                  <a:lnTo>
                    <a:pt x="390" y="201"/>
                  </a:lnTo>
                  <a:lnTo>
                    <a:pt x="383" y="201"/>
                  </a:lnTo>
                  <a:lnTo>
                    <a:pt x="383" y="201"/>
                  </a:lnTo>
                  <a:lnTo>
                    <a:pt x="376" y="204"/>
                  </a:lnTo>
                  <a:lnTo>
                    <a:pt x="366" y="206"/>
                  </a:lnTo>
                  <a:lnTo>
                    <a:pt x="356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49" y="211"/>
                  </a:lnTo>
                  <a:lnTo>
                    <a:pt x="349" y="211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4" y="213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7" y="221"/>
                  </a:lnTo>
                  <a:lnTo>
                    <a:pt x="337" y="221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9" y="228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30"/>
                  </a:lnTo>
                  <a:lnTo>
                    <a:pt x="339" y="230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42" y="233"/>
                  </a:lnTo>
                  <a:lnTo>
                    <a:pt x="342" y="235"/>
                  </a:lnTo>
                  <a:lnTo>
                    <a:pt x="342" y="235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7" y="238"/>
                  </a:lnTo>
                  <a:lnTo>
                    <a:pt x="347" y="238"/>
                  </a:lnTo>
                  <a:lnTo>
                    <a:pt x="349" y="238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6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64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73" y="247"/>
                  </a:lnTo>
                  <a:lnTo>
                    <a:pt x="378" y="247"/>
                  </a:lnTo>
                  <a:lnTo>
                    <a:pt x="378" y="247"/>
                  </a:lnTo>
                  <a:lnTo>
                    <a:pt x="381" y="247"/>
                  </a:lnTo>
                  <a:lnTo>
                    <a:pt x="381" y="247"/>
                  </a:lnTo>
                  <a:lnTo>
                    <a:pt x="385" y="250"/>
                  </a:lnTo>
                  <a:lnTo>
                    <a:pt x="390" y="250"/>
                  </a:lnTo>
                  <a:lnTo>
                    <a:pt x="390" y="250"/>
                  </a:lnTo>
                  <a:lnTo>
                    <a:pt x="393" y="250"/>
                  </a:lnTo>
                  <a:lnTo>
                    <a:pt x="393" y="250"/>
                  </a:lnTo>
                  <a:lnTo>
                    <a:pt x="398" y="252"/>
                  </a:lnTo>
                  <a:lnTo>
                    <a:pt x="400" y="252"/>
                  </a:lnTo>
                  <a:lnTo>
                    <a:pt x="460" y="262"/>
                  </a:lnTo>
                  <a:lnTo>
                    <a:pt x="460" y="301"/>
                  </a:lnTo>
                  <a:lnTo>
                    <a:pt x="436" y="303"/>
                  </a:lnTo>
                  <a:lnTo>
                    <a:pt x="417" y="308"/>
                  </a:lnTo>
                  <a:lnTo>
                    <a:pt x="402" y="310"/>
                  </a:lnTo>
                  <a:lnTo>
                    <a:pt x="398" y="315"/>
                  </a:lnTo>
                  <a:lnTo>
                    <a:pt x="398" y="337"/>
                  </a:lnTo>
                  <a:lnTo>
                    <a:pt x="402" y="342"/>
                  </a:lnTo>
                  <a:lnTo>
                    <a:pt x="402" y="342"/>
                  </a:lnTo>
                  <a:lnTo>
                    <a:pt x="402" y="371"/>
                  </a:lnTo>
                  <a:lnTo>
                    <a:pt x="398" y="374"/>
                  </a:lnTo>
                  <a:lnTo>
                    <a:pt x="398" y="376"/>
                  </a:lnTo>
                  <a:lnTo>
                    <a:pt x="402" y="381"/>
                  </a:lnTo>
                  <a:lnTo>
                    <a:pt x="402" y="381"/>
                  </a:lnTo>
                  <a:lnTo>
                    <a:pt x="402" y="400"/>
                  </a:lnTo>
                  <a:lnTo>
                    <a:pt x="398" y="403"/>
                  </a:lnTo>
                  <a:lnTo>
                    <a:pt x="398" y="412"/>
                  </a:lnTo>
                  <a:lnTo>
                    <a:pt x="402" y="417"/>
                  </a:lnTo>
                  <a:lnTo>
                    <a:pt x="402" y="417"/>
                  </a:lnTo>
                  <a:lnTo>
                    <a:pt x="400" y="1260"/>
                  </a:lnTo>
                  <a:lnTo>
                    <a:pt x="378" y="1260"/>
                  </a:lnTo>
                  <a:lnTo>
                    <a:pt x="376" y="415"/>
                  </a:lnTo>
                  <a:lnTo>
                    <a:pt x="315" y="415"/>
                  </a:lnTo>
                  <a:lnTo>
                    <a:pt x="315" y="383"/>
                  </a:lnTo>
                  <a:lnTo>
                    <a:pt x="90" y="383"/>
                  </a:lnTo>
                  <a:lnTo>
                    <a:pt x="75" y="415"/>
                  </a:lnTo>
                  <a:lnTo>
                    <a:pt x="42" y="415"/>
                  </a:lnTo>
                  <a:lnTo>
                    <a:pt x="17" y="473"/>
                  </a:lnTo>
                  <a:lnTo>
                    <a:pt x="17" y="1224"/>
                  </a:lnTo>
                  <a:lnTo>
                    <a:pt x="10" y="1224"/>
                  </a:lnTo>
                  <a:lnTo>
                    <a:pt x="10" y="1221"/>
                  </a:lnTo>
                  <a:lnTo>
                    <a:pt x="5" y="1219"/>
                  </a:lnTo>
                  <a:lnTo>
                    <a:pt x="0" y="1219"/>
                  </a:lnTo>
                  <a:lnTo>
                    <a:pt x="0" y="1576"/>
                  </a:lnTo>
                  <a:lnTo>
                    <a:pt x="1281" y="1576"/>
                  </a:lnTo>
                  <a:lnTo>
                    <a:pt x="1281" y="1017"/>
                  </a:lnTo>
                  <a:close/>
                  <a:moveTo>
                    <a:pt x="342" y="225"/>
                  </a:moveTo>
                  <a:lnTo>
                    <a:pt x="344" y="225"/>
                  </a:lnTo>
                  <a:lnTo>
                    <a:pt x="344" y="225"/>
                  </a:lnTo>
                  <a:lnTo>
                    <a:pt x="352" y="228"/>
                  </a:lnTo>
                  <a:lnTo>
                    <a:pt x="344" y="225"/>
                  </a:lnTo>
                  <a:lnTo>
                    <a:pt x="344" y="225"/>
                  </a:lnTo>
                  <a:lnTo>
                    <a:pt x="342" y="225"/>
                  </a:lnTo>
                  <a:lnTo>
                    <a:pt x="342" y="223"/>
                  </a:lnTo>
                  <a:lnTo>
                    <a:pt x="342" y="225"/>
                  </a:lnTo>
                  <a:close/>
                  <a:moveTo>
                    <a:pt x="342" y="228"/>
                  </a:moveTo>
                  <a:lnTo>
                    <a:pt x="342" y="228"/>
                  </a:lnTo>
                  <a:lnTo>
                    <a:pt x="339" y="228"/>
                  </a:lnTo>
                  <a:lnTo>
                    <a:pt x="342" y="228"/>
                  </a:lnTo>
                  <a:lnTo>
                    <a:pt x="342" y="228"/>
                  </a:lnTo>
                  <a:lnTo>
                    <a:pt x="361" y="233"/>
                  </a:lnTo>
                  <a:lnTo>
                    <a:pt x="342" y="228"/>
                  </a:lnTo>
                  <a:close/>
                  <a:moveTo>
                    <a:pt x="410" y="199"/>
                  </a:moveTo>
                  <a:lnTo>
                    <a:pt x="410" y="201"/>
                  </a:lnTo>
                  <a:lnTo>
                    <a:pt x="410" y="199"/>
                  </a:lnTo>
                  <a:lnTo>
                    <a:pt x="410" y="199"/>
                  </a:lnTo>
                  <a:lnTo>
                    <a:pt x="410" y="199"/>
                  </a:lnTo>
                  <a:close/>
                  <a:moveTo>
                    <a:pt x="414" y="208"/>
                  </a:move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4" y="208"/>
                  </a:lnTo>
                  <a:lnTo>
                    <a:pt x="419" y="211"/>
                  </a:lnTo>
                  <a:lnTo>
                    <a:pt x="414" y="208"/>
                  </a:lnTo>
                  <a:close/>
                  <a:moveTo>
                    <a:pt x="427" y="199"/>
                  </a:moveTo>
                  <a:lnTo>
                    <a:pt x="427" y="196"/>
                  </a:lnTo>
                  <a:lnTo>
                    <a:pt x="429" y="196"/>
                  </a:lnTo>
                  <a:lnTo>
                    <a:pt x="427" y="196"/>
                  </a:lnTo>
                  <a:lnTo>
                    <a:pt x="427" y="199"/>
                  </a:lnTo>
                  <a:close/>
                  <a:moveTo>
                    <a:pt x="429" y="206"/>
                  </a:moveTo>
                  <a:lnTo>
                    <a:pt x="429" y="204"/>
                  </a:lnTo>
                  <a:lnTo>
                    <a:pt x="429" y="204"/>
                  </a:lnTo>
                  <a:lnTo>
                    <a:pt x="429" y="204"/>
                  </a:lnTo>
                  <a:lnTo>
                    <a:pt x="429" y="206"/>
                  </a:lnTo>
                  <a:lnTo>
                    <a:pt x="431" y="206"/>
                  </a:lnTo>
                  <a:lnTo>
                    <a:pt x="429" y="2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Freeform 15">
              <a:extLst>
                <a:ext uri="{FF2B5EF4-FFF2-40B4-BE49-F238E27FC236}">
                  <a16:creationId xmlns="" xmlns:a16="http://schemas.microsoft.com/office/drawing/2014/main" id="{A2F471D6-5C60-46C2-BE22-98F1FABB9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5207" y="4962385"/>
              <a:ext cx="2030676" cy="1895615"/>
            </a:xfrm>
            <a:custGeom>
              <a:avLst/>
              <a:gdLst>
                <a:gd name="T0" fmla="*/ 1278 w 1278"/>
                <a:gd name="T1" fmla="*/ 836 h 1193"/>
                <a:gd name="T2" fmla="*/ 1271 w 1278"/>
                <a:gd name="T3" fmla="*/ 819 h 1193"/>
                <a:gd name="T4" fmla="*/ 1252 w 1278"/>
                <a:gd name="T5" fmla="*/ 821 h 1193"/>
                <a:gd name="T6" fmla="*/ 1242 w 1278"/>
                <a:gd name="T7" fmla="*/ 807 h 1193"/>
                <a:gd name="T8" fmla="*/ 1206 w 1278"/>
                <a:gd name="T9" fmla="*/ 700 h 1193"/>
                <a:gd name="T10" fmla="*/ 1167 w 1278"/>
                <a:gd name="T11" fmla="*/ 693 h 1193"/>
                <a:gd name="T12" fmla="*/ 1126 w 1278"/>
                <a:gd name="T13" fmla="*/ 651 h 1193"/>
                <a:gd name="T14" fmla="*/ 1075 w 1278"/>
                <a:gd name="T15" fmla="*/ 598 h 1193"/>
                <a:gd name="T16" fmla="*/ 1068 w 1278"/>
                <a:gd name="T17" fmla="*/ 586 h 1193"/>
                <a:gd name="T18" fmla="*/ 1053 w 1278"/>
                <a:gd name="T19" fmla="*/ 566 h 1193"/>
                <a:gd name="T20" fmla="*/ 1048 w 1278"/>
                <a:gd name="T21" fmla="*/ 581 h 1193"/>
                <a:gd name="T22" fmla="*/ 1034 w 1278"/>
                <a:gd name="T23" fmla="*/ 593 h 1193"/>
                <a:gd name="T24" fmla="*/ 1034 w 1278"/>
                <a:gd name="T25" fmla="*/ 625 h 1193"/>
                <a:gd name="T26" fmla="*/ 956 w 1278"/>
                <a:gd name="T27" fmla="*/ 685 h 1193"/>
                <a:gd name="T28" fmla="*/ 925 w 1278"/>
                <a:gd name="T29" fmla="*/ 695 h 1193"/>
                <a:gd name="T30" fmla="*/ 884 w 1278"/>
                <a:gd name="T31" fmla="*/ 824 h 1193"/>
                <a:gd name="T32" fmla="*/ 864 w 1278"/>
                <a:gd name="T33" fmla="*/ 807 h 1193"/>
                <a:gd name="T34" fmla="*/ 850 w 1278"/>
                <a:gd name="T35" fmla="*/ 838 h 1193"/>
                <a:gd name="T36" fmla="*/ 833 w 1278"/>
                <a:gd name="T37" fmla="*/ 819 h 1193"/>
                <a:gd name="T38" fmla="*/ 814 w 1278"/>
                <a:gd name="T39" fmla="*/ 841 h 1193"/>
                <a:gd name="T40" fmla="*/ 751 w 1278"/>
                <a:gd name="T41" fmla="*/ 32 h 1193"/>
                <a:gd name="T42" fmla="*/ 445 w 1278"/>
                <a:gd name="T43" fmla="*/ 855 h 1193"/>
                <a:gd name="T44" fmla="*/ 431 w 1278"/>
                <a:gd name="T45" fmla="*/ 739 h 1193"/>
                <a:gd name="T46" fmla="*/ 404 w 1278"/>
                <a:gd name="T47" fmla="*/ 756 h 1193"/>
                <a:gd name="T48" fmla="*/ 378 w 1278"/>
                <a:gd name="T49" fmla="*/ 561 h 1193"/>
                <a:gd name="T50" fmla="*/ 375 w 1278"/>
                <a:gd name="T51" fmla="*/ 547 h 1193"/>
                <a:gd name="T52" fmla="*/ 368 w 1278"/>
                <a:gd name="T53" fmla="*/ 569 h 1193"/>
                <a:gd name="T54" fmla="*/ 351 w 1278"/>
                <a:gd name="T55" fmla="*/ 479 h 1193"/>
                <a:gd name="T56" fmla="*/ 341 w 1278"/>
                <a:gd name="T57" fmla="*/ 348 h 1193"/>
                <a:gd name="T58" fmla="*/ 324 w 1278"/>
                <a:gd name="T59" fmla="*/ 372 h 1193"/>
                <a:gd name="T60" fmla="*/ 312 w 1278"/>
                <a:gd name="T61" fmla="*/ 479 h 1193"/>
                <a:gd name="T62" fmla="*/ 295 w 1278"/>
                <a:gd name="T63" fmla="*/ 561 h 1193"/>
                <a:gd name="T64" fmla="*/ 290 w 1278"/>
                <a:gd name="T65" fmla="*/ 547 h 1193"/>
                <a:gd name="T66" fmla="*/ 288 w 1278"/>
                <a:gd name="T67" fmla="*/ 569 h 1193"/>
                <a:gd name="T68" fmla="*/ 269 w 1278"/>
                <a:gd name="T69" fmla="*/ 693 h 1193"/>
                <a:gd name="T70" fmla="*/ 269 w 1278"/>
                <a:gd name="T71" fmla="*/ 695 h 1193"/>
                <a:gd name="T72" fmla="*/ 261 w 1278"/>
                <a:gd name="T73" fmla="*/ 758 h 1193"/>
                <a:gd name="T74" fmla="*/ 244 w 1278"/>
                <a:gd name="T75" fmla="*/ 712 h 1193"/>
                <a:gd name="T76" fmla="*/ 232 w 1278"/>
                <a:gd name="T77" fmla="*/ 574 h 1193"/>
                <a:gd name="T78" fmla="*/ 208 w 1278"/>
                <a:gd name="T79" fmla="*/ 710 h 1193"/>
                <a:gd name="T80" fmla="*/ 194 w 1278"/>
                <a:gd name="T81" fmla="*/ 748 h 1193"/>
                <a:gd name="T82" fmla="*/ 174 w 1278"/>
                <a:gd name="T83" fmla="*/ 688 h 1193"/>
                <a:gd name="T84" fmla="*/ 172 w 1278"/>
                <a:gd name="T85" fmla="*/ 685 h 1193"/>
                <a:gd name="T86" fmla="*/ 169 w 1278"/>
                <a:gd name="T87" fmla="*/ 615 h 1193"/>
                <a:gd name="T88" fmla="*/ 167 w 1278"/>
                <a:gd name="T89" fmla="*/ 610 h 1193"/>
                <a:gd name="T90" fmla="*/ 157 w 1278"/>
                <a:gd name="T91" fmla="*/ 557 h 1193"/>
                <a:gd name="T92" fmla="*/ 148 w 1278"/>
                <a:gd name="T93" fmla="*/ 547 h 1193"/>
                <a:gd name="T94" fmla="*/ 123 w 1278"/>
                <a:gd name="T95" fmla="*/ 479 h 1193"/>
                <a:gd name="T96" fmla="*/ 123 w 1278"/>
                <a:gd name="T97" fmla="*/ 464 h 1193"/>
                <a:gd name="T98" fmla="*/ 121 w 1278"/>
                <a:gd name="T99" fmla="*/ 304 h 1193"/>
                <a:gd name="T100" fmla="*/ 97 w 1278"/>
                <a:gd name="T101" fmla="*/ 464 h 1193"/>
                <a:gd name="T102" fmla="*/ 94 w 1278"/>
                <a:gd name="T103" fmla="*/ 476 h 1193"/>
                <a:gd name="T104" fmla="*/ 70 w 1278"/>
                <a:gd name="T105" fmla="*/ 554 h 1193"/>
                <a:gd name="T106" fmla="*/ 60 w 1278"/>
                <a:gd name="T107" fmla="*/ 549 h 1193"/>
                <a:gd name="T108" fmla="*/ 48 w 1278"/>
                <a:gd name="T109" fmla="*/ 610 h 1193"/>
                <a:gd name="T110" fmla="*/ 41 w 1278"/>
                <a:gd name="T111" fmla="*/ 746 h 1193"/>
                <a:gd name="T112" fmla="*/ 17 w 1278"/>
                <a:gd name="T113" fmla="*/ 739 h 1193"/>
                <a:gd name="T114" fmla="*/ 7 w 1278"/>
                <a:gd name="T115" fmla="*/ 848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8" h="1193">
                  <a:moveTo>
                    <a:pt x="12" y="306"/>
                  </a:moveTo>
                  <a:lnTo>
                    <a:pt x="0" y="304"/>
                  </a:lnTo>
                  <a:lnTo>
                    <a:pt x="0" y="1193"/>
                  </a:lnTo>
                  <a:lnTo>
                    <a:pt x="1278" y="1193"/>
                  </a:lnTo>
                  <a:lnTo>
                    <a:pt x="1278" y="836"/>
                  </a:lnTo>
                  <a:lnTo>
                    <a:pt x="1274" y="836"/>
                  </a:lnTo>
                  <a:lnTo>
                    <a:pt x="1274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69" y="819"/>
                  </a:lnTo>
                  <a:lnTo>
                    <a:pt x="1269" y="836"/>
                  </a:lnTo>
                  <a:lnTo>
                    <a:pt x="1257" y="836"/>
                  </a:lnTo>
                  <a:lnTo>
                    <a:pt x="1257" y="824"/>
                  </a:lnTo>
                  <a:lnTo>
                    <a:pt x="1252" y="821"/>
                  </a:lnTo>
                  <a:lnTo>
                    <a:pt x="1245" y="821"/>
                  </a:lnTo>
                  <a:lnTo>
                    <a:pt x="1245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0" y="807"/>
                  </a:lnTo>
                  <a:lnTo>
                    <a:pt x="1240" y="821"/>
                  </a:lnTo>
                  <a:lnTo>
                    <a:pt x="1220" y="821"/>
                  </a:lnTo>
                  <a:lnTo>
                    <a:pt x="1223" y="702"/>
                  </a:lnTo>
                  <a:lnTo>
                    <a:pt x="1206" y="700"/>
                  </a:lnTo>
                  <a:lnTo>
                    <a:pt x="1182" y="700"/>
                  </a:lnTo>
                  <a:lnTo>
                    <a:pt x="1174" y="695"/>
                  </a:lnTo>
                  <a:lnTo>
                    <a:pt x="1174" y="695"/>
                  </a:lnTo>
                  <a:lnTo>
                    <a:pt x="1172" y="695"/>
                  </a:lnTo>
                  <a:lnTo>
                    <a:pt x="1167" y="693"/>
                  </a:lnTo>
                  <a:lnTo>
                    <a:pt x="1167" y="688"/>
                  </a:lnTo>
                  <a:lnTo>
                    <a:pt x="1155" y="685"/>
                  </a:lnTo>
                  <a:lnTo>
                    <a:pt x="1150" y="685"/>
                  </a:lnTo>
                  <a:lnTo>
                    <a:pt x="1140" y="668"/>
                  </a:lnTo>
                  <a:lnTo>
                    <a:pt x="1126" y="651"/>
                  </a:lnTo>
                  <a:lnTo>
                    <a:pt x="1111" y="639"/>
                  </a:lnTo>
                  <a:lnTo>
                    <a:pt x="1092" y="629"/>
                  </a:lnTo>
                  <a:lnTo>
                    <a:pt x="1073" y="625"/>
                  </a:lnTo>
                  <a:lnTo>
                    <a:pt x="1073" y="598"/>
                  </a:lnTo>
                  <a:lnTo>
                    <a:pt x="1075" y="598"/>
                  </a:lnTo>
                  <a:lnTo>
                    <a:pt x="1075" y="595"/>
                  </a:lnTo>
                  <a:lnTo>
                    <a:pt x="1075" y="593"/>
                  </a:lnTo>
                  <a:lnTo>
                    <a:pt x="1073" y="593"/>
                  </a:lnTo>
                  <a:lnTo>
                    <a:pt x="1070" y="588"/>
                  </a:lnTo>
                  <a:lnTo>
                    <a:pt x="1068" y="586"/>
                  </a:lnTo>
                  <a:lnTo>
                    <a:pt x="1063" y="583"/>
                  </a:lnTo>
                  <a:lnTo>
                    <a:pt x="1061" y="581"/>
                  </a:lnTo>
                  <a:lnTo>
                    <a:pt x="1056" y="581"/>
                  </a:lnTo>
                  <a:lnTo>
                    <a:pt x="1056" y="566"/>
                  </a:lnTo>
                  <a:lnTo>
                    <a:pt x="1053" y="566"/>
                  </a:lnTo>
                  <a:lnTo>
                    <a:pt x="1053" y="564"/>
                  </a:lnTo>
                  <a:lnTo>
                    <a:pt x="1053" y="566"/>
                  </a:lnTo>
                  <a:lnTo>
                    <a:pt x="1048" y="566"/>
                  </a:lnTo>
                  <a:lnTo>
                    <a:pt x="1048" y="581"/>
                  </a:lnTo>
                  <a:lnTo>
                    <a:pt x="1048" y="581"/>
                  </a:lnTo>
                  <a:lnTo>
                    <a:pt x="1046" y="581"/>
                  </a:lnTo>
                  <a:lnTo>
                    <a:pt x="1041" y="583"/>
                  </a:lnTo>
                  <a:lnTo>
                    <a:pt x="1039" y="586"/>
                  </a:lnTo>
                  <a:lnTo>
                    <a:pt x="1036" y="588"/>
                  </a:lnTo>
                  <a:lnTo>
                    <a:pt x="1034" y="593"/>
                  </a:lnTo>
                  <a:lnTo>
                    <a:pt x="1031" y="593"/>
                  </a:lnTo>
                  <a:lnTo>
                    <a:pt x="1031" y="595"/>
                  </a:lnTo>
                  <a:lnTo>
                    <a:pt x="1031" y="598"/>
                  </a:lnTo>
                  <a:lnTo>
                    <a:pt x="1034" y="598"/>
                  </a:lnTo>
                  <a:lnTo>
                    <a:pt x="1034" y="625"/>
                  </a:lnTo>
                  <a:lnTo>
                    <a:pt x="1014" y="629"/>
                  </a:lnTo>
                  <a:lnTo>
                    <a:pt x="995" y="639"/>
                  </a:lnTo>
                  <a:lnTo>
                    <a:pt x="978" y="651"/>
                  </a:lnTo>
                  <a:lnTo>
                    <a:pt x="964" y="668"/>
                  </a:lnTo>
                  <a:lnTo>
                    <a:pt x="956" y="685"/>
                  </a:lnTo>
                  <a:lnTo>
                    <a:pt x="949" y="685"/>
                  </a:lnTo>
                  <a:lnTo>
                    <a:pt x="937" y="688"/>
                  </a:lnTo>
                  <a:lnTo>
                    <a:pt x="937" y="693"/>
                  </a:lnTo>
                  <a:lnTo>
                    <a:pt x="935" y="695"/>
                  </a:lnTo>
                  <a:lnTo>
                    <a:pt x="925" y="695"/>
                  </a:lnTo>
                  <a:lnTo>
                    <a:pt x="925" y="697"/>
                  </a:lnTo>
                  <a:lnTo>
                    <a:pt x="922" y="700"/>
                  </a:lnTo>
                  <a:lnTo>
                    <a:pt x="896" y="700"/>
                  </a:lnTo>
                  <a:lnTo>
                    <a:pt x="881" y="702"/>
                  </a:lnTo>
                  <a:lnTo>
                    <a:pt x="884" y="824"/>
                  </a:lnTo>
                  <a:lnTo>
                    <a:pt x="867" y="824"/>
                  </a:lnTo>
                  <a:lnTo>
                    <a:pt x="867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2" y="807"/>
                  </a:lnTo>
                  <a:lnTo>
                    <a:pt x="862" y="824"/>
                  </a:lnTo>
                  <a:lnTo>
                    <a:pt x="855" y="824"/>
                  </a:lnTo>
                  <a:lnTo>
                    <a:pt x="850" y="826"/>
                  </a:lnTo>
                  <a:lnTo>
                    <a:pt x="850" y="838"/>
                  </a:lnTo>
                  <a:lnTo>
                    <a:pt x="850" y="838"/>
                  </a:lnTo>
                  <a:lnTo>
                    <a:pt x="835" y="838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0" y="819"/>
                  </a:lnTo>
                  <a:lnTo>
                    <a:pt x="828" y="819"/>
                  </a:lnTo>
                  <a:lnTo>
                    <a:pt x="828" y="838"/>
                  </a:lnTo>
                  <a:lnTo>
                    <a:pt x="818" y="838"/>
                  </a:lnTo>
                  <a:lnTo>
                    <a:pt x="814" y="841"/>
                  </a:lnTo>
                  <a:lnTo>
                    <a:pt x="814" y="841"/>
                  </a:lnTo>
                  <a:lnTo>
                    <a:pt x="809" y="841"/>
                  </a:lnTo>
                  <a:lnTo>
                    <a:pt x="811" y="90"/>
                  </a:lnTo>
                  <a:lnTo>
                    <a:pt x="782" y="32"/>
                  </a:lnTo>
                  <a:lnTo>
                    <a:pt x="751" y="32"/>
                  </a:lnTo>
                  <a:lnTo>
                    <a:pt x="734" y="0"/>
                  </a:lnTo>
                  <a:lnTo>
                    <a:pt x="508" y="0"/>
                  </a:lnTo>
                  <a:lnTo>
                    <a:pt x="508" y="32"/>
                  </a:lnTo>
                  <a:lnTo>
                    <a:pt x="448" y="32"/>
                  </a:lnTo>
                  <a:lnTo>
                    <a:pt x="445" y="855"/>
                  </a:lnTo>
                  <a:lnTo>
                    <a:pt x="438" y="848"/>
                  </a:lnTo>
                  <a:lnTo>
                    <a:pt x="438" y="836"/>
                  </a:lnTo>
                  <a:lnTo>
                    <a:pt x="436" y="746"/>
                  </a:lnTo>
                  <a:lnTo>
                    <a:pt x="436" y="739"/>
                  </a:lnTo>
                  <a:lnTo>
                    <a:pt x="431" y="739"/>
                  </a:lnTo>
                  <a:lnTo>
                    <a:pt x="429" y="739"/>
                  </a:lnTo>
                  <a:lnTo>
                    <a:pt x="429" y="746"/>
                  </a:lnTo>
                  <a:lnTo>
                    <a:pt x="429" y="758"/>
                  </a:lnTo>
                  <a:lnTo>
                    <a:pt x="404" y="758"/>
                  </a:lnTo>
                  <a:lnTo>
                    <a:pt x="404" y="756"/>
                  </a:lnTo>
                  <a:lnTo>
                    <a:pt x="399" y="746"/>
                  </a:lnTo>
                  <a:lnTo>
                    <a:pt x="399" y="693"/>
                  </a:lnTo>
                  <a:lnTo>
                    <a:pt x="392" y="676"/>
                  </a:lnTo>
                  <a:lnTo>
                    <a:pt x="392" y="622"/>
                  </a:lnTo>
                  <a:lnTo>
                    <a:pt x="378" y="561"/>
                  </a:lnTo>
                  <a:lnTo>
                    <a:pt x="380" y="561"/>
                  </a:lnTo>
                  <a:lnTo>
                    <a:pt x="380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68" y="547"/>
                  </a:lnTo>
                  <a:lnTo>
                    <a:pt x="368" y="554"/>
                  </a:lnTo>
                  <a:lnTo>
                    <a:pt x="366" y="554"/>
                  </a:lnTo>
                  <a:lnTo>
                    <a:pt x="366" y="569"/>
                  </a:lnTo>
                  <a:lnTo>
                    <a:pt x="368" y="569"/>
                  </a:lnTo>
                  <a:lnTo>
                    <a:pt x="358" y="610"/>
                  </a:lnTo>
                  <a:lnTo>
                    <a:pt x="346" y="481"/>
                  </a:lnTo>
                  <a:lnTo>
                    <a:pt x="351" y="481"/>
                  </a:lnTo>
                  <a:lnTo>
                    <a:pt x="351" y="479"/>
                  </a:lnTo>
                  <a:lnTo>
                    <a:pt x="351" y="479"/>
                  </a:lnTo>
                  <a:lnTo>
                    <a:pt x="351" y="469"/>
                  </a:lnTo>
                  <a:lnTo>
                    <a:pt x="344" y="469"/>
                  </a:lnTo>
                  <a:lnTo>
                    <a:pt x="337" y="372"/>
                  </a:lnTo>
                  <a:lnTo>
                    <a:pt x="341" y="372"/>
                  </a:lnTo>
                  <a:lnTo>
                    <a:pt x="341" y="348"/>
                  </a:lnTo>
                  <a:lnTo>
                    <a:pt x="341" y="309"/>
                  </a:lnTo>
                  <a:lnTo>
                    <a:pt x="320" y="309"/>
                  </a:lnTo>
                  <a:lnTo>
                    <a:pt x="320" y="348"/>
                  </a:lnTo>
                  <a:lnTo>
                    <a:pt x="320" y="372"/>
                  </a:lnTo>
                  <a:lnTo>
                    <a:pt x="324" y="372"/>
                  </a:lnTo>
                  <a:lnTo>
                    <a:pt x="324" y="374"/>
                  </a:lnTo>
                  <a:lnTo>
                    <a:pt x="317" y="469"/>
                  </a:lnTo>
                  <a:lnTo>
                    <a:pt x="312" y="469"/>
                  </a:lnTo>
                  <a:lnTo>
                    <a:pt x="312" y="472"/>
                  </a:lnTo>
                  <a:lnTo>
                    <a:pt x="312" y="479"/>
                  </a:lnTo>
                  <a:lnTo>
                    <a:pt x="312" y="481"/>
                  </a:lnTo>
                  <a:lnTo>
                    <a:pt x="317" y="481"/>
                  </a:lnTo>
                  <a:lnTo>
                    <a:pt x="305" y="610"/>
                  </a:lnTo>
                  <a:lnTo>
                    <a:pt x="295" y="566"/>
                  </a:lnTo>
                  <a:lnTo>
                    <a:pt x="295" y="561"/>
                  </a:lnTo>
                  <a:lnTo>
                    <a:pt x="298" y="561"/>
                  </a:lnTo>
                  <a:lnTo>
                    <a:pt x="298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86" y="547"/>
                  </a:lnTo>
                  <a:lnTo>
                    <a:pt x="286" y="554"/>
                  </a:lnTo>
                  <a:lnTo>
                    <a:pt x="286" y="554"/>
                  </a:lnTo>
                  <a:lnTo>
                    <a:pt x="286" y="569"/>
                  </a:lnTo>
                  <a:lnTo>
                    <a:pt x="288" y="569"/>
                  </a:lnTo>
                  <a:lnTo>
                    <a:pt x="276" y="622"/>
                  </a:lnTo>
                  <a:lnTo>
                    <a:pt x="276" y="622"/>
                  </a:lnTo>
                  <a:lnTo>
                    <a:pt x="274" y="627"/>
                  </a:lnTo>
                  <a:lnTo>
                    <a:pt x="274" y="676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746"/>
                  </a:lnTo>
                  <a:lnTo>
                    <a:pt x="261" y="756"/>
                  </a:lnTo>
                  <a:lnTo>
                    <a:pt x="261" y="756"/>
                  </a:lnTo>
                  <a:lnTo>
                    <a:pt x="261" y="758"/>
                  </a:lnTo>
                  <a:lnTo>
                    <a:pt x="261" y="758"/>
                  </a:lnTo>
                  <a:lnTo>
                    <a:pt x="252" y="758"/>
                  </a:lnTo>
                  <a:lnTo>
                    <a:pt x="252" y="748"/>
                  </a:lnTo>
                  <a:lnTo>
                    <a:pt x="244" y="748"/>
                  </a:lnTo>
                  <a:lnTo>
                    <a:pt x="244" y="712"/>
                  </a:lnTo>
                  <a:lnTo>
                    <a:pt x="244" y="710"/>
                  </a:lnTo>
                  <a:lnTo>
                    <a:pt x="240" y="710"/>
                  </a:lnTo>
                  <a:lnTo>
                    <a:pt x="225" y="574"/>
                  </a:lnTo>
                  <a:lnTo>
                    <a:pt x="225" y="574"/>
                  </a:lnTo>
                  <a:lnTo>
                    <a:pt x="232" y="574"/>
                  </a:lnTo>
                  <a:lnTo>
                    <a:pt x="232" y="537"/>
                  </a:lnTo>
                  <a:lnTo>
                    <a:pt x="215" y="537"/>
                  </a:lnTo>
                  <a:lnTo>
                    <a:pt x="215" y="574"/>
                  </a:lnTo>
                  <a:lnTo>
                    <a:pt x="220" y="574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1" y="710"/>
                  </a:lnTo>
                  <a:lnTo>
                    <a:pt x="201" y="748"/>
                  </a:lnTo>
                  <a:lnTo>
                    <a:pt x="194" y="748"/>
                  </a:lnTo>
                  <a:lnTo>
                    <a:pt x="194" y="758"/>
                  </a:lnTo>
                  <a:lnTo>
                    <a:pt x="179" y="758"/>
                  </a:lnTo>
                  <a:lnTo>
                    <a:pt x="179" y="758"/>
                  </a:lnTo>
                  <a:lnTo>
                    <a:pt x="174" y="746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2" y="688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69" y="683"/>
                  </a:lnTo>
                  <a:lnTo>
                    <a:pt x="169" y="617"/>
                  </a:lnTo>
                  <a:lnTo>
                    <a:pt x="169" y="617"/>
                  </a:lnTo>
                  <a:lnTo>
                    <a:pt x="169" y="615"/>
                  </a:lnTo>
                  <a:lnTo>
                    <a:pt x="167" y="615"/>
                  </a:lnTo>
                  <a:lnTo>
                    <a:pt x="167" y="615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5" y="610"/>
                  </a:lnTo>
                  <a:lnTo>
                    <a:pt x="165" y="610"/>
                  </a:lnTo>
                  <a:lnTo>
                    <a:pt x="155" y="569"/>
                  </a:lnTo>
                  <a:lnTo>
                    <a:pt x="157" y="569"/>
                  </a:lnTo>
                  <a:lnTo>
                    <a:pt x="157" y="557"/>
                  </a:lnTo>
                  <a:lnTo>
                    <a:pt x="155" y="557"/>
                  </a:lnTo>
                  <a:lnTo>
                    <a:pt x="155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3" y="547"/>
                  </a:lnTo>
                  <a:lnTo>
                    <a:pt x="143" y="561"/>
                  </a:lnTo>
                  <a:lnTo>
                    <a:pt x="145" y="561"/>
                  </a:lnTo>
                  <a:lnTo>
                    <a:pt x="136" y="603"/>
                  </a:lnTo>
                  <a:lnTo>
                    <a:pt x="123" y="479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1" y="467"/>
                  </a:lnTo>
                  <a:lnTo>
                    <a:pt x="128" y="464"/>
                  </a:lnTo>
                  <a:lnTo>
                    <a:pt x="123" y="464"/>
                  </a:lnTo>
                  <a:lnTo>
                    <a:pt x="116" y="370"/>
                  </a:lnTo>
                  <a:lnTo>
                    <a:pt x="116" y="370"/>
                  </a:lnTo>
                  <a:lnTo>
                    <a:pt x="121" y="370"/>
                  </a:lnTo>
                  <a:lnTo>
                    <a:pt x="121" y="343"/>
                  </a:lnTo>
                  <a:lnTo>
                    <a:pt x="121" y="304"/>
                  </a:lnTo>
                  <a:lnTo>
                    <a:pt x="99" y="304"/>
                  </a:lnTo>
                  <a:lnTo>
                    <a:pt x="99" y="343"/>
                  </a:lnTo>
                  <a:lnTo>
                    <a:pt x="99" y="370"/>
                  </a:lnTo>
                  <a:lnTo>
                    <a:pt x="104" y="370"/>
                  </a:lnTo>
                  <a:lnTo>
                    <a:pt x="97" y="464"/>
                  </a:lnTo>
                  <a:lnTo>
                    <a:pt x="90" y="464"/>
                  </a:lnTo>
                  <a:lnTo>
                    <a:pt x="90" y="474"/>
                  </a:lnTo>
                  <a:lnTo>
                    <a:pt x="90" y="474"/>
                  </a:lnTo>
                  <a:lnTo>
                    <a:pt x="90" y="476"/>
                  </a:lnTo>
                  <a:lnTo>
                    <a:pt x="94" y="476"/>
                  </a:lnTo>
                  <a:lnTo>
                    <a:pt x="82" y="603"/>
                  </a:lnTo>
                  <a:lnTo>
                    <a:pt x="75" y="569"/>
                  </a:lnTo>
                  <a:lnTo>
                    <a:pt x="75" y="569"/>
                  </a:lnTo>
                  <a:lnTo>
                    <a:pt x="75" y="554"/>
                  </a:lnTo>
                  <a:lnTo>
                    <a:pt x="70" y="554"/>
                  </a:lnTo>
                  <a:lnTo>
                    <a:pt x="70" y="549"/>
                  </a:lnTo>
                  <a:lnTo>
                    <a:pt x="65" y="549"/>
                  </a:lnTo>
                  <a:lnTo>
                    <a:pt x="65" y="547"/>
                  </a:lnTo>
                  <a:lnTo>
                    <a:pt x="65" y="549"/>
                  </a:lnTo>
                  <a:lnTo>
                    <a:pt x="60" y="549"/>
                  </a:lnTo>
                  <a:lnTo>
                    <a:pt x="60" y="561"/>
                  </a:lnTo>
                  <a:lnTo>
                    <a:pt x="63" y="561"/>
                  </a:lnTo>
                  <a:lnTo>
                    <a:pt x="51" y="610"/>
                  </a:lnTo>
                  <a:lnTo>
                    <a:pt x="51" y="610"/>
                  </a:lnTo>
                  <a:lnTo>
                    <a:pt x="48" y="610"/>
                  </a:lnTo>
                  <a:lnTo>
                    <a:pt x="46" y="610"/>
                  </a:lnTo>
                  <a:lnTo>
                    <a:pt x="46" y="683"/>
                  </a:lnTo>
                  <a:lnTo>
                    <a:pt x="41" y="685"/>
                  </a:lnTo>
                  <a:lnTo>
                    <a:pt x="41" y="700"/>
                  </a:lnTo>
                  <a:lnTo>
                    <a:pt x="41" y="746"/>
                  </a:lnTo>
                  <a:lnTo>
                    <a:pt x="34" y="756"/>
                  </a:lnTo>
                  <a:lnTo>
                    <a:pt x="34" y="758"/>
                  </a:lnTo>
                  <a:lnTo>
                    <a:pt x="19" y="758"/>
                  </a:lnTo>
                  <a:lnTo>
                    <a:pt x="17" y="746"/>
                  </a:lnTo>
                  <a:lnTo>
                    <a:pt x="17" y="739"/>
                  </a:lnTo>
                  <a:lnTo>
                    <a:pt x="17" y="739"/>
                  </a:lnTo>
                  <a:lnTo>
                    <a:pt x="12" y="739"/>
                  </a:lnTo>
                  <a:lnTo>
                    <a:pt x="12" y="746"/>
                  </a:lnTo>
                  <a:lnTo>
                    <a:pt x="7" y="836"/>
                  </a:lnTo>
                  <a:lnTo>
                    <a:pt x="7" y="848"/>
                  </a:lnTo>
                  <a:lnTo>
                    <a:pt x="5" y="851"/>
                  </a:lnTo>
                  <a:lnTo>
                    <a:pt x="10" y="365"/>
                  </a:lnTo>
                  <a:lnTo>
                    <a:pt x="12" y="3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Freeform 16">
              <a:extLst>
                <a:ext uri="{FF2B5EF4-FFF2-40B4-BE49-F238E27FC236}">
                  <a16:creationId xmlns="" xmlns:a16="http://schemas.microsoft.com/office/drawing/2014/main" id="{70BC0B6B-A234-4BFE-8E5D-8BB75BBDC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708" y="4596926"/>
              <a:ext cx="2027498" cy="2261074"/>
            </a:xfrm>
            <a:custGeom>
              <a:avLst/>
              <a:gdLst>
                <a:gd name="T0" fmla="*/ 1242 w 1276"/>
                <a:gd name="T1" fmla="*/ 529 h 1423"/>
                <a:gd name="T2" fmla="*/ 1225 w 1276"/>
                <a:gd name="T3" fmla="*/ 527 h 1423"/>
                <a:gd name="T4" fmla="*/ 1196 w 1276"/>
                <a:gd name="T5" fmla="*/ 505 h 1423"/>
                <a:gd name="T6" fmla="*/ 1172 w 1276"/>
                <a:gd name="T7" fmla="*/ 483 h 1423"/>
                <a:gd name="T8" fmla="*/ 1148 w 1276"/>
                <a:gd name="T9" fmla="*/ 461 h 1423"/>
                <a:gd name="T10" fmla="*/ 1126 w 1276"/>
                <a:gd name="T11" fmla="*/ 439 h 1423"/>
                <a:gd name="T12" fmla="*/ 1043 w 1276"/>
                <a:gd name="T13" fmla="*/ 434 h 1423"/>
                <a:gd name="T14" fmla="*/ 1005 w 1276"/>
                <a:gd name="T15" fmla="*/ 447 h 1423"/>
                <a:gd name="T16" fmla="*/ 985 w 1276"/>
                <a:gd name="T17" fmla="*/ 461 h 1423"/>
                <a:gd name="T18" fmla="*/ 981 w 1276"/>
                <a:gd name="T19" fmla="*/ 481 h 1423"/>
                <a:gd name="T20" fmla="*/ 959 w 1276"/>
                <a:gd name="T21" fmla="*/ 495 h 1423"/>
                <a:gd name="T22" fmla="*/ 939 w 1276"/>
                <a:gd name="T23" fmla="*/ 505 h 1423"/>
                <a:gd name="T24" fmla="*/ 937 w 1276"/>
                <a:gd name="T25" fmla="*/ 524 h 1423"/>
                <a:gd name="T26" fmla="*/ 913 w 1276"/>
                <a:gd name="T27" fmla="*/ 529 h 1423"/>
                <a:gd name="T28" fmla="*/ 840 w 1276"/>
                <a:gd name="T29" fmla="*/ 534 h 1423"/>
                <a:gd name="T30" fmla="*/ 840 w 1276"/>
                <a:gd name="T31" fmla="*/ 595 h 1423"/>
                <a:gd name="T32" fmla="*/ 765 w 1276"/>
                <a:gd name="T33" fmla="*/ 876 h 1423"/>
                <a:gd name="T34" fmla="*/ 763 w 1276"/>
                <a:gd name="T35" fmla="*/ 544 h 1423"/>
                <a:gd name="T36" fmla="*/ 690 w 1276"/>
                <a:gd name="T37" fmla="*/ 539 h 1423"/>
                <a:gd name="T38" fmla="*/ 668 w 1276"/>
                <a:gd name="T39" fmla="*/ 534 h 1423"/>
                <a:gd name="T40" fmla="*/ 661 w 1276"/>
                <a:gd name="T41" fmla="*/ 515 h 1423"/>
                <a:gd name="T42" fmla="*/ 646 w 1276"/>
                <a:gd name="T43" fmla="*/ 502 h 1423"/>
                <a:gd name="T44" fmla="*/ 625 w 1276"/>
                <a:gd name="T45" fmla="*/ 490 h 1423"/>
                <a:gd name="T46" fmla="*/ 617 w 1276"/>
                <a:gd name="T47" fmla="*/ 471 h 1423"/>
                <a:gd name="T48" fmla="*/ 600 w 1276"/>
                <a:gd name="T49" fmla="*/ 456 h 1423"/>
                <a:gd name="T50" fmla="*/ 559 w 1276"/>
                <a:gd name="T51" fmla="*/ 444 h 1423"/>
                <a:gd name="T52" fmla="*/ 482 w 1276"/>
                <a:gd name="T53" fmla="*/ 449 h 1423"/>
                <a:gd name="T54" fmla="*/ 460 w 1276"/>
                <a:gd name="T55" fmla="*/ 471 h 1423"/>
                <a:gd name="T56" fmla="*/ 436 w 1276"/>
                <a:gd name="T57" fmla="*/ 493 h 1423"/>
                <a:gd name="T58" fmla="*/ 411 w 1276"/>
                <a:gd name="T59" fmla="*/ 512 h 1423"/>
                <a:gd name="T60" fmla="*/ 385 w 1276"/>
                <a:gd name="T61" fmla="*/ 534 h 1423"/>
                <a:gd name="T62" fmla="*/ 382 w 1276"/>
                <a:gd name="T63" fmla="*/ 536 h 1423"/>
                <a:gd name="T64" fmla="*/ 322 w 1276"/>
                <a:gd name="T65" fmla="*/ 328 h 1423"/>
                <a:gd name="T66" fmla="*/ 264 w 1276"/>
                <a:gd name="T67" fmla="*/ 274 h 1423"/>
                <a:gd name="T68" fmla="*/ 201 w 1276"/>
                <a:gd name="T69" fmla="*/ 233 h 1423"/>
                <a:gd name="T70" fmla="*/ 179 w 1276"/>
                <a:gd name="T71" fmla="*/ 328 h 1423"/>
                <a:gd name="T72" fmla="*/ 181 w 1276"/>
                <a:gd name="T73" fmla="*/ 255 h 1423"/>
                <a:gd name="T74" fmla="*/ 179 w 1276"/>
                <a:gd name="T75" fmla="*/ 252 h 1423"/>
                <a:gd name="T76" fmla="*/ 181 w 1276"/>
                <a:gd name="T77" fmla="*/ 213 h 1423"/>
                <a:gd name="T78" fmla="*/ 179 w 1276"/>
                <a:gd name="T79" fmla="*/ 213 h 1423"/>
                <a:gd name="T80" fmla="*/ 181 w 1276"/>
                <a:gd name="T81" fmla="*/ 174 h 1423"/>
                <a:gd name="T82" fmla="*/ 179 w 1276"/>
                <a:gd name="T83" fmla="*/ 172 h 1423"/>
                <a:gd name="T84" fmla="*/ 116 w 1276"/>
                <a:gd name="T85" fmla="*/ 109 h 1423"/>
                <a:gd name="T86" fmla="*/ 29 w 1276"/>
                <a:gd name="T87" fmla="*/ 104 h 1423"/>
                <a:gd name="T88" fmla="*/ 29 w 1276"/>
                <a:gd name="T89" fmla="*/ 31 h 1423"/>
                <a:gd name="T90" fmla="*/ 29 w 1276"/>
                <a:gd name="T91" fmla="*/ 9 h 1423"/>
                <a:gd name="T92" fmla="*/ 29 w 1276"/>
                <a:gd name="T93" fmla="*/ 0 h 1423"/>
                <a:gd name="T94" fmla="*/ 0 w 1276"/>
                <a:gd name="T95" fmla="*/ 1423 h 1423"/>
                <a:gd name="T96" fmla="*/ 1276 w 1276"/>
                <a:gd name="T97" fmla="*/ 534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6" h="1423">
                  <a:moveTo>
                    <a:pt x="1276" y="534"/>
                  </a:moveTo>
                  <a:lnTo>
                    <a:pt x="1242" y="529"/>
                  </a:lnTo>
                  <a:lnTo>
                    <a:pt x="1223" y="532"/>
                  </a:lnTo>
                  <a:lnTo>
                    <a:pt x="1225" y="527"/>
                  </a:lnTo>
                  <a:lnTo>
                    <a:pt x="1196" y="524"/>
                  </a:lnTo>
                  <a:lnTo>
                    <a:pt x="1196" y="505"/>
                  </a:lnTo>
                  <a:lnTo>
                    <a:pt x="1172" y="502"/>
                  </a:lnTo>
                  <a:lnTo>
                    <a:pt x="1172" y="483"/>
                  </a:lnTo>
                  <a:lnTo>
                    <a:pt x="1148" y="481"/>
                  </a:lnTo>
                  <a:lnTo>
                    <a:pt x="1148" y="461"/>
                  </a:lnTo>
                  <a:lnTo>
                    <a:pt x="1123" y="459"/>
                  </a:lnTo>
                  <a:lnTo>
                    <a:pt x="1126" y="439"/>
                  </a:lnTo>
                  <a:lnTo>
                    <a:pt x="1094" y="434"/>
                  </a:lnTo>
                  <a:lnTo>
                    <a:pt x="1043" y="434"/>
                  </a:lnTo>
                  <a:lnTo>
                    <a:pt x="1007" y="439"/>
                  </a:lnTo>
                  <a:lnTo>
                    <a:pt x="1005" y="447"/>
                  </a:lnTo>
                  <a:lnTo>
                    <a:pt x="1005" y="459"/>
                  </a:lnTo>
                  <a:lnTo>
                    <a:pt x="985" y="461"/>
                  </a:lnTo>
                  <a:lnTo>
                    <a:pt x="983" y="471"/>
                  </a:lnTo>
                  <a:lnTo>
                    <a:pt x="981" y="481"/>
                  </a:lnTo>
                  <a:lnTo>
                    <a:pt x="964" y="483"/>
                  </a:lnTo>
                  <a:lnTo>
                    <a:pt x="959" y="495"/>
                  </a:lnTo>
                  <a:lnTo>
                    <a:pt x="959" y="502"/>
                  </a:lnTo>
                  <a:lnTo>
                    <a:pt x="939" y="505"/>
                  </a:lnTo>
                  <a:lnTo>
                    <a:pt x="937" y="517"/>
                  </a:lnTo>
                  <a:lnTo>
                    <a:pt x="937" y="524"/>
                  </a:lnTo>
                  <a:lnTo>
                    <a:pt x="915" y="527"/>
                  </a:lnTo>
                  <a:lnTo>
                    <a:pt x="913" y="529"/>
                  </a:lnTo>
                  <a:lnTo>
                    <a:pt x="893" y="527"/>
                  </a:lnTo>
                  <a:lnTo>
                    <a:pt x="840" y="534"/>
                  </a:lnTo>
                  <a:lnTo>
                    <a:pt x="840" y="595"/>
                  </a:lnTo>
                  <a:lnTo>
                    <a:pt x="840" y="595"/>
                  </a:lnTo>
                  <a:lnTo>
                    <a:pt x="840" y="876"/>
                  </a:lnTo>
                  <a:lnTo>
                    <a:pt x="765" y="876"/>
                  </a:lnTo>
                  <a:lnTo>
                    <a:pt x="763" y="600"/>
                  </a:lnTo>
                  <a:lnTo>
                    <a:pt x="763" y="544"/>
                  </a:lnTo>
                  <a:lnTo>
                    <a:pt x="707" y="536"/>
                  </a:lnTo>
                  <a:lnTo>
                    <a:pt x="690" y="539"/>
                  </a:lnTo>
                  <a:lnTo>
                    <a:pt x="688" y="536"/>
                  </a:lnTo>
                  <a:lnTo>
                    <a:pt x="668" y="534"/>
                  </a:lnTo>
                  <a:lnTo>
                    <a:pt x="668" y="527"/>
                  </a:lnTo>
                  <a:lnTo>
                    <a:pt x="661" y="515"/>
                  </a:lnTo>
                  <a:lnTo>
                    <a:pt x="646" y="512"/>
                  </a:lnTo>
                  <a:lnTo>
                    <a:pt x="646" y="502"/>
                  </a:lnTo>
                  <a:lnTo>
                    <a:pt x="639" y="493"/>
                  </a:lnTo>
                  <a:lnTo>
                    <a:pt x="625" y="490"/>
                  </a:lnTo>
                  <a:lnTo>
                    <a:pt x="625" y="481"/>
                  </a:lnTo>
                  <a:lnTo>
                    <a:pt x="617" y="471"/>
                  </a:lnTo>
                  <a:lnTo>
                    <a:pt x="603" y="468"/>
                  </a:lnTo>
                  <a:lnTo>
                    <a:pt x="600" y="456"/>
                  </a:lnTo>
                  <a:lnTo>
                    <a:pt x="598" y="449"/>
                  </a:lnTo>
                  <a:lnTo>
                    <a:pt x="559" y="444"/>
                  </a:lnTo>
                  <a:lnTo>
                    <a:pt x="511" y="444"/>
                  </a:lnTo>
                  <a:lnTo>
                    <a:pt x="482" y="449"/>
                  </a:lnTo>
                  <a:lnTo>
                    <a:pt x="482" y="466"/>
                  </a:lnTo>
                  <a:lnTo>
                    <a:pt x="460" y="471"/>
                  </a:lnTo>
                  <a:lnTo>
                    <a:pt x="460" y="488"/>
                  </a:lnTo>
                  <a:lnTo>
                    <a:pt x="436" y="493"/>
                  </a:lnTo>
                  <a:lnTo>
                    <a:pt x="436" y="510"/>
                  </a:lnTo>
                  <a:lnTo>
                    <a:pt x="411" y="512"/>
                  </a:lnTo>
                  <a:lnTo>
                    <a:pt x="411" y="532"/>
                  </a:lnTo>
                  <a:lnTo>
                    <a:pt x="385" y="534"/>
                  </a:lnTo>
                  <a:lnTo>
                    <a:pt x="385" y="536"/>
                  </a:lnTo>
                  <a:lnTo>
                    <a:pt x="382" y="536"/>
                  </a:lnTo>
                  <a:lnTo>
                    <a:pt x="382" y="328"/>
                  </a:lnTo>
                  <a:lnTo>
                    <a:pt x="322" y="328"/>
                  </a:lnTo>
                  <a:lnTo>
                    <a:pt x="322" y="274"/>
                  </a:lnTo>
                  <a:lnTo>
                    <a:pt x="264" y="274"/>
                  </a:lnTo>
                  <a:lnTo>
                    <a:pt x="264" y="233"/>
                  </a:lnTo>
                  <a:lnTo>
                    <a:pt x="201" y="233"/>
                  </a:lnTo>
                  <a:lnTo>
                    <a:pt x="201" y="328"/>
                  </a:lnTo>
                  <a:lnTo>
                    <a:pt x="179" y="328"/>
                  </a:lnTo>
                  <a:lnTo>
                    <a:pt x="179" y="257"/>
                  </a:lnTo>
                  <a:lnTo>
                    <a:pt x="181" y="255"/>
                  </a:lnTo>
                  <a:lnTo>
                    <a:pt x="181" y="252"/>
                  </a:lnTo>
                  <a:lnTo>
                    <a:pt x="179" y="252"/>
                  </a:lnTo>
                  <a:lnTo>
                    <a:pt x="179" y="218"/>
                  </a:lnTo>
                  <a:lnTo>
                    <a:pt x="181" y="213"/>
                  </a:lnTo>
                  <a:lnTo>
                    <a:pt x="181" y="213"/>
                  </a:lnTo>
                  <a:lnTo>
                    <a:pt x="179" y="213"/>
                  </a:lnTo>
                  <a:lnTo>
                    <a:pt x="179" y="177"/>
                  </a:lnTo>
                  <a:lnTo>
                    <a:pt x="181" y="174"/>
                  </a:lnTo>
                  <a:lnTo>
                    <a:pt x="181" y="172"/>
                  </a:lnTo>
                  <a:lnTo>
                    <a:pt x="179" y="172"/>
                  </a:lnTo>
                  <a:lnTo>
                    <a:pt x="179" y="114"/>
                  </a:lnTo>
                  <a:lnTo>
                    <a:pt x="116" y="109"/>
                  </a:lnTo>
                  <a:lnTo>
                    <a:pt x="43" y="104"/>
                  </a:lnTo>
                  <a:lnTo>
                    <a:pt x="29" y="104"/>
                  </a:lnTo>
                  <a:lnTo>
                    <a:pt x="29" y="51"/>
                  </a:lnTo>
                  <a:lnTo>
                    <a:pt x="29" y="31"/>
                  </a:lnTo>
                  <a:lnTo>
                    <a:pt x="29" y="26"/>
                  </a:lnTo>
                  <a:lnTo>
                    <a:pt x="29" y="9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423"/>
                  </a:lnTo>
                  <a:lnTo>
                    <a:pt x="1276" y="1423"/>
                  </a:lnTo>
                  <a:lnTo>
                    <a:pt x="1276" y="5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17">
              <a:extLst>
                <a:ext uri="{FF2B5EF4-FFF2-40B4-BE49-F238E27FC236}">
                  <a16:creationId xmlns="" xmlns:a16="http://schemas.microsoft.com/office/drawing/2014/main" id="{302CA936-A6B9-47BF-9221-6C33D712D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266" y="4113886"/>
              <a:ext cx="2035444" cy="2744114"/>
            </a:xfrm>
            <a:custGeom>
              <a:avLst/>
              <a:gdLst>
                <a:gd name="T0" fmla="*/ 1281 w 1281"/>
                <a:gd name="T1" fmla="*/ 1727 h 1727"/>
                <a:gd name="T2" fmla="*/ 1194 w 1281"/>
                <a:gd name="T3" fmla="*/ 304 h 1727"/>
                <a:gd name="T4" fmla="*/ 1194 w 1281"/>
                <a:gd name="T5" fmla="*/ 284 h 1727"/>
                <a:gd name="T6" fmla="*/ 1194 w 1281"/>
                <a:gd name="T7" fmla="*/ 265 h 1727"/>
                <a:gd name="T8" fmla="*/ 1080 w 1281"/>
                <a:gd name="T9" fmla="*/ 126 h 1727"/>
                <a:gd name="T10" fmla="*/ 1073 w 1281"/>
                <a:gd name="T11" fmla="*/ 80 h 1727"/>
                <a:gd name="T12" fmla="*/ 1063 w 1281"/>
                <a:gd name="T13" fmla="*/ 92 h 1727"/>
                <a:gd name="T14" fmla="*/ 1063 w 1281"/>
                <a:gd name="T15" fmla="*/ 12 h 1727"/>
                <a:gd name="T16" fmla="*/ 1061 w 1281"/>
                <a:gd name="T17" fmla="*/ 0 h 1727"/>
                <a:gd name="T18" fmla="*/ 1053 w 1281"/>
                <a:gd name="T19" fmla="*/ 92 h 1727"/>
                <a:gd name="T20" fmla="*/ 1053 w 1281"/>
                <a:gd name="T21" fmla="*/ 12 h 1727"/>
                <a:gd name="T22" fmla="*/ 1048 w 1281"/>
                <a:gd name="T23" fmla="*/ 0 h 1727"/>
                <a:gd name="T24" fmla="*/ 1041 w 1281"/>
                <a:gd name="T25" fmla="*/ 92 h 1727"/>
                <a:gd name="T26" fmla="*/ 1041 w 1281"/>
                <a:gd name="T27" fmla="*/ 12 h 1727"/>
                <a:gd name="T28" fmla="*/ 1039 w 1281"/>
                <a:gd name="T29" fmla="*/ 0 h 1727"/>
                <a:gd name="T30" fmla="*/ 1031 w 1281"/>
                <a:gd name="T31" fmla="*/ 92 h 1727"/>
                <a:gd name="T32" fmla="*/ 1031 w 1281"/>
                <a:gd name="T33" fmla="*/ 12 h 1727"/>
                <a:gd name="T34" fmla="*/ 1027 w 1281"/>
                <a:gd name="T35" fmla="*/ 0 h 1727"/>
                <a:gd name="T36" fmla="*/ 1019 w 1281"/>
                <a:gd name="T37" fmla="*/ 92 h 1727"/>
                <a:gd name="T38" fmla="*/ 1019 w 1281"/>
                <a:gd name="T39" fmla="*/ 12 h 1727"/>
                <a:gd name="T40" fmla="*/ 1017 w 1281"/>
                <a:gd name="T41" fmla="*/ 0 h 1727"/>
                <a:gd name="T42" fmla="*/ 1010 w 1281"/>
                <a:gd name="T43" fmla="*/ 92 h 1727"/>
                <a:gd name="T44" fmla="*/ 1000 w 1281"/>
                <a:gd name="T45" fmla="*/ 80 h 1727"/>
                <a:gd name="T46" fmla="*/ 1000 w 1281"/>
                <a:gd name="T47" fmla="*/ 257 h 1727"/>
                <a:gd name="T48" fmla="*/ 1000 w 1281"/>
                <a:gd name="T49" fmla="*/ 282 h 1727"/>
                <a:gd name="T50" fmla="*/ 971 w 1281"/>
                <a:gd name="T51" fmla="*/ 304 h 1727"/>
                <a:gd name="T52" fmla="*/ 971 w 1281"/>
                <a:gd name="T53" fmla="*/ 313 h 1727"/>
                <a:gd name="T54" fmla="*/ 971 w 1281"/>
                <a:gd name="T55" fmla="*/ 335 h 1727"/>
                <a:gd name="T56" fmla="*/ 971 w 1281"/>
                <a:gd name="T57" fmla="*/ 403 h 1727"/>
                <a:gd name="T58" fmla="*/ 968 w 1281"/>
                <a:gd name="T59" fmla="*/ 413 h 1727"/>
                <a:gd name="T60" fmla="*/ 932 w 1281"/>
                <a:gd name="T61" fmla="*/ 738 h 1727"/>
                <a:gd name="T62" fmla="*/ 814 w 1281"/>
                <a:gd name="T63" fmla="*/ 515 h 1727"/>
                <a:gd name="T64" fmla="*/ 746 w 1281"/>
                <a:gd name="T65" fmla="*/ 386 h 1727"/>
                <a:gd name="T66" fmla="*/ 719 w 1281"/>
                <a:gd name="T67" fmla="*/ 515 h 1727"/>
                <a:gd name="T68" fmla="*/ 608 w 1281"/>
                <a:gd name="T69" fmla="*/ 386 h 1727"/>
                <a:gd name="T70" fmla="*/ 557 w 1281"/>
                <a:gd name="T71" fmla="*/ 515 h 1727"/>
                <a:gd name="T72" fmla="*/ 513 w 1281"/>
                <a:gd name="T73" fmla="*/ 1195 h 1727"/>
                <a:gd name="T74" fmla="*/ 458 w 1281"/>
                <a:gd name="T75" fmla="*/ 1200 h 1727"/>
                <a:gd name="T76" fmla="*/ 431 w 1281"/>
                <a:gd name="T77" fmla="*/ 1202 h 1727"/>
                <a:gd name="T78" fmla="*/ 412 w 1281"/>
                <a:gd name="T79" fmla="*/ 1180 h 1727"/>
                <a:gd name="T80" fmla="*/ 370 w 1281"/>
                <a:gd name="T81" fmla="*/ 1207 h 1727"/>
                <a:gd name="T82" fmla="*/ 370 w 1281"/>
                <a:gd name="T83" fmla="*/ 1210 h 1727"/>
                <a:gd name="T84" fmla="*/ 370 w 1281"/>
                <a:gd name="T85" fmla="*/ 1200 h 1727"/>
                <a:gd name="T86" fmla="*/ 322 w 1281"/>
                <a:gd name="T87" fmla="*/ 1188 h 1727"/>
                <a:gd name="T88" fmla="*/ 312 w 1281"/>
                <a:gd name="T89" fmla="*/ 1202 h 1727"/>
                <a:gd name="T90" fmla="*/ 269 w 1281"/>
                <a:gd name="T91" fmla="*/ 1197 h 1727"/>
                <a:gd name="T92" fmla="*/ 140 w 1281"/>
                <a:gd name="T93" fmla="*/ 1193 h 1727"/>
                <a:gd name="T94" fmla="*/ 0 w 1281"/>
                <a:gd name="T95" fmla="*/ 121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81" h="1727">
                  <a:moveTo>
                    <a:pt x="0" y="1727"/>
                  </a:moveTo>
                  <a:lnTo>
                    <a:pt x="1281" y="1727"/>
                  </a:lnTo>
                  <a:lnTo>
                    <a:pt x="1281" y="304"/>
                  </a:lnTo>
                  <a:lnTo>
                    <a:pt x="1194" y="304"/>
                  </a:lnTo>
                  <a:lnTo>
                    <a:pt x="1194" y="291"/>
                  </a:lnTo>
                  <a:lnTo>
                    <a:pt x="1194" y="284"/>
                  </a:lnTo>
                  <a:lnTo>
                    <a:pt x="1194" y="267"/>
                  </a:lnTo>
                  <a:lnTo>
                    <a:pt x="1194" y="265"/>
                  </a:lnTo>
                  <a:lnTo>
                    <a:pt x="1080" y="265"/>
                  </a:lnTo>
                  <a:lnTo>
                    <a:pt x="1080" y="126"/>
                  </a:lnTo>
                  <a:lnTo>
                    <a:pt x="1080" y="80"/>
                  </a:lnTo>
                  <a:lnTo>
                    <a:pt x="1073" y="80"/>
                  </a:lnTo>
                  <a:lnTo>
                    <a:pt x="1073" y="92"/>
                  </a:lnTo>
                  <a:lnTo>
                    <a:pt x="1063" y="92"/>
                  </a:lnTo>
                  <a:lnTo>
                    <a:pt x="1063" y="12"/>
                  </a:lnTo>
                  <a:lnTo>
                    <a:pt x="1063" y="12"/>
                  </a:lnTo>
                  <a:lnTo>
                    <a:pt x="1063" y="0"/>
                  </a:lnTo>
                  <a:lnTo>
                    <a:pt x="1061" y="0"/>
                  </a:lnTo>
                  <a:lnTo>
                    <a:pt x="1061" y="92"/>
                  </a:lnTo>
                  <a:lnTo>
                    <a:pt x="1053" y="92"/>
                  </a:lnTo>
                  <a:lnTo>
                    <a:pt x="1053" y="12"/>
                  </a:lnTo>
                  <a:lnTo>
                    <a:pt x="1053" y="12"/>
                  </a:lnTo>
                  <a:lnTo>
                    <a:pt x="1053" y="0"/>
                  </a:lnTo>
                  <a:lnTo>
                    <a:pt x="1048" y="0"/>
                  </a:lnTo>
                  <a:lnTo>
                    <a:pt x="1048" y="92"/>
                  </a:lnTo>
                  <a:lnTo>
                    <a:pt x="1041" y="92"/>
                  </a:lnTo>
                  <a:lnTo>
                    <a:pt x="1041" y="12"/>
                  </a:lnTo>
                  <a:lnTo>
                    <a:pt x="1041" y="12"/>
                  </a:lnTo>
                  <a:lnTo>
                    <a:pt x="1041" y="0"/>
                  </a:lnTo>
                  <a:lnTo>
                    <a:pt x="1039" y="0"/>
                  </a:lnTo>
                  <a:lnTo>
                    <a:pt x="1039" y="92"/>
                  </a:lnTo>
                  <a:lnTo>
                    <a:pt x="1031" y="92"/>
                  </a:lnTo>
                  <a:lnTo>
                    <a:pt x="1031" y="12"/>
                  </a:lnTo>
                  <a:lnTo>
                    <a:pt x="1031" y="12"/>
                  </a:lnTo>
                  <a:lnTo>
                    <a:pt x="1029" y="0"/>
                  </a:lnTo>
                  <a:lnTo>
                    <a:pt x="1027" y="0"/>
                  </a:lnTo>
                  <a:lnTo>
                    <a:pt x="1027" y="92"/>
                  </a:lnTo>
                  <a:lnTo>
                    <a:pt x="1019" y="92"/>
                  </a:lnTo>
                  <a:lnTo>
                    <a:pt x="1019" y="12"/>
                  </a:lnTo>
                  <a:lnTo>
                    <a:pt x="1019" y="12"/>
                  </a:lnTo>
                  <a:lnTo>
                    <a:pt x="1019" y="0"/>
                  </a:lnTo>
                  <a:lnTo>
                    <a:pt x="1017" y="0"/>
                  </a:lnTo>
                  <a:lnTo>
                    <a:pt x="1017" y="92"/>
                  </a:lnTo>
                  <a:lnTo>
                    <a:pt x="1010" y="92"/>
                  </a:lnTo>
                  <a:lnTo>
                    <a:pt x="1007" y="80"/>
                  </a:lnTo>
                  <a:lnTo>
                    <a:pt x="1000" y="80"/>
                  </a:lnTo>
                  <a:lnTo>
                    <a:pt x="1000" y="253"/>
                  </a:lnTo>
                  <a:lnTo>
                    <a:pt x="1000" y="257"/>
                  </a:lnTo>
                  <a:lnTo>
                    <a:pt x="1000" y="274"/>
                  </a:lnTo>
                  <a:lnTo>
                    <a:pt x="1000" y="282"/>
                  </a:lnTo>
                  <a:lnTo>
                    <a:pt x="1000" y="304"/>
                  </a:lnTo>
                  <a:lnTo>
                    <a:pt x="971" y="304"/>
                  </a:lnTo>
                  <a:lnTo>
                    <a:pt x="971" y="308"/>
                  </a:lnTo>
                  <a:lnTo>
                    <a:pt x="971" y="313"/>
                  </a:lnTo>
                  <a:lnTo>
                    <a:pt x="971" y="333"/>
                  </a:lnTo>
                  <a:lnTo>
                    <a:pt x="971" y="335"/>
                  </a:lnTo>
                  <a:lnTo>
                    <a:pt x="971" y="355"/>
                  </a:lnTo>
                  <a:lnTo>
                    <a:pt x="971" y="403"/>
                  </a:lnTo>
                  <a:lnTo>
                    <a:pt x="968" y="403"/>
                  </a:lnTo>
                  <a:lnTo>
                    <a:pt x="968" y="413"/>
                  </a:lnTo>
                  <a:lnTo>
                    <a:pt x="932" y="413"/>
                  </a:lnTo>
                  <a:lnTo>
                    <a:pt x="932" y="738"/>
                  </a:lnTo>
                  <a:lnTo>
                    <a:pt x="814" y="738"/>
                  </a:lnTo>
                  <a:lnTo>
                    <a:pt x="814" y="515"/>
                  </a:lnTo>
                  <a:lnTo>
                    <a:pt x="746" y="515"/>
                  </a:lnTo>
                  <a:lnTo>
                    <a:pt x="746" y="386"/>
                  </a:lnTo>
                  <a:lnTo>
                    <a:pt x="719" y="386"/>
                  </a:lnTo>
                  <a:lnTo>
                    <a:pt x="719" y="515"/>
                  </a:lnTo>
                  <a:lnTo>
                    <a:pt x="608" y="515"/>
                  </a:lnTo>
                  <a:lnTo>
                    <a:pt x="608" y="386"/>
                  </a:lnTo>
                  <a:lnTo>
                    <a:pt x="557" y="386"/>
                  </a:lnTo>
                  <a:lnTo>
                    <a:pt x="557" y="515"/>
                  </a:lnTo>
                  <a:lnTo>
                    <a:pt x="513" y="515"/>
                  </a:lnTo>
                  <a:lnTo>
                    <a:pt x="513" y="1195"/>
                  </a:lnTo>
                  <a:lnTo>
                    <a:pt x="475" y="1197"/>
                  </a:lnTo>
                  <a:lnTo>
                    <a:pt x="458" y="1200"/>
                  </a:lnTo>
                  <a:lnTo>
                    <a:pt x="433" y="1202"/>
                  </a:lnTo>
                  <a:lnTo>
                    <a:pt x="431" y="1202"/>
                  </a:lnTo>
                  <a:lnTo>
                    <a:pt x="421" y="1188"/>
                  </a:lnTo>
                  <a:lnTo>
                    <a:pt x="412" y="1180"/>
                  </a:lnTo>
                  <a:lnTo>
                    <a:pt x="373" y="1200"/>
                  </a:lnTo>
                  <a:lnTo>
                    <a:pt x="370" y="1207"/>
                  </a:lnTo>
                  <a:lnTo>
                    <a:pt x="370" y="1210"/>
                  </a:lnTo>
                  <a:lnTo>
                    <a:pt x="370" y="1210"/>
                  </a:lnTo>
                  <a:lnTo>
                    <a:pt x="370" y="1207"/>
                  </a:lnTo>
                  <a:lnTo>
                    <a:pt x="370" y="1200"/>
                  </a:lnTo>
                  <a:lnTo>
                    <a:pt x="332" y="1180"/>
                  </a:lnTo>
                  <a:lnTo>
                    <a:pt x="322" y="1188"/>
                  </a:lnTo>
                  <a:lnTo>
                    <a:pt x="312" y="1202"/>
                  </a:lnTo>
                  <a:lnTo>
                    <a:pt x="312" y="1202"/>
                  </a:lnTo>
                  <a:lnTo>
                    <a:pt x="288" y="1200"/>
                  </a:lnTo>
                  <a:lnTo>
                    <a:pt x="269" y="1197"/>
                  </a:lnTo>
                  <a:lnTo>
                    <a:pt x="160" y="1193"/>
                  </a:lnTo>
                  <a:lnTo>
                    <a:pt x="140" y="1193"/>
                  </a:lnTo>
                  <a:lnTo>
                    <a:pt x="22" y="1205"/>
                  </a:lnTo>
                  <a:lnTo>
                    <a:pt x="0" y="1210"/>
                  </a:lnTo>
                  <a:lnTo>
                    <a:pt x="0" y="17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Freeform 18">
              <a:extLst>
                <a:ext uri="{FF2B5EF4-FFF2-40B4-BE49-F238E27FC236}">
                  <a16:creationId xmlns="" xmlns:a16="http://schemas.microsoft.com/office/drawing/2014/main" id="{CA3EC9FE-7B33-4DE9-8C5B-200A54963D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4202867"/>
              <a:ext cx="2032266" cy="2655133"/>
            </a:xfrm>
            <a:custGeom>
              <a:avLst/>
              <a:gdLst>
                <a:gd name="T0" fmla="*/ 933 w 1279"/>
                <a:gd name="T1" fmla="*/ 988 h 1671"/>
                <a:gd name="T2" fmla="*/ 712 w 1279"/>
                <a:gd name="T3" fmla="*/ 933 h 1671"/>
                <a:gd name="T4" fmla="*/ 577 w 1279"/>
                <a:gd name="T5" fmla="*/ 1207 h 1671"/>
                <a:gd name="T6" fmla="*/ 303 w 1279"/>
                <a:gd name="T7" fmla="*/ 1336 h 1671"/>
                <a:gd name="T8" fmla="*/ 230 w 1279"/>
                <a:gd name="T9" fmla="*/ 517 h 1671"/>
                <a:gd name="T10" fmla="*/ 194 w 1279"/>
                <a:gd name="T11" fmla="*/ 505 h 1671"/>
                <a:gd name="T12" fmla="*/ 240 w 1279"/>
                <a:gd name="T13" fmla="*/ 498 h 1671"/>
                <a:gd name="T14" fmla="*/ 211 w 1279"/>
                <a:gd name="T15" fmla="*/ 486 h 1671"/>
                <a:gd name="T16" fmla="*/ 194 w 1279"/>
                <a:gd name="T17" fmla="*/ 481 h 1671"/>
                <a:gd name="T18" fmla="*/ 192 w 1279"/>
                <a:gd name="T19" fmla="*/ 432 h 1671"/>
                <a:gd name="T20" fmla="*/ 182 w 1279"/>
                <a:gd name="T21" fmla="*/ 427 h 1671"/>
                <a:gd name="T22" fmla="*/ 204 w 1279"/>
                <a:gd name="T23" fmla="*/ 425 h 1671"/>
                <a:gd name="T24" fmla="*/ 218 w 1279"/>
                <a:gd name="T25" fmla="*/ 425 h 1671"/>
                <a:gd name="T26" fmla="*/ 233 w 1279"/>
                <a:gd name="T27" fmla="*/ 418 h 1671"/>
                <a:gd name="T28" fmla="*/ 235 w 1279"/>
                <a:gd name="T29" fmla="*/ 410 h 1671"/>
                <a:gd name="T30" fmla="*/ 189 w 1279"/>
                <a:gd name="T31" fmla="*/ 398 h 1671"/>
                <a:gd name="T32" fmla="*/ 172 w 1279"/>
                <a:gd name="T33" fmla="*/ 379 h 1671"/>
                <a:gd name="T34" fmla="*/ 168 w 1279"/>
                <a:gd name="T35" fmla="*/ 245 h 1671"/>
                <a:gd name="T36" fmla="*/ 163 w 1279"/>
                <a:gd name="T37" fmla="*/ 146 h 1671"/>
                <a:gd name="T38" fmla="*/ 158 w 1279"/>
                <a:gd name="T39" fmla="*/ 63 h 1671"/>
                <a:gd name="T40" fmla="*/ 155 w 1279"/>
                <a:gd name="T41" fmla="*/ 0 h 1671"/>
                <a:gd name="T42" fmla="*/ 153 w 1279"/>
                <a:gd name="T43" fmla="*/ 0 h 1671"/>
                <a:gd name="T44" fmla="*/ 151 w 1279"/>
                <a:gd name="T45" fmla="*/ 65 h 1671"/>
                <a:gd name="T46" fmla="*/ 148 w 1279"/>
                <a:gd name="T47" fmla="*/ 146 h 1671"/>
                <a:gd name="T48" fmla="*/ 146 w 1279"/>
                <a:gd name="T49" fmla="*/ 374 h 1671"/>
                <a:gd name="T50" fmla="*/ 138 w 1279"/>
                <a:gd name="T51" fmla="*/ 386 h 1671"/>
                <a:gd name="T52" fmla="*/ 117 w 1279"/>
                <a:gd name="T53" fmla="*/ 401 h 1671"/>
                <a:gd name="T54" fmla="*/ 80 w 1279"/>
                <a:gd name="T55" fmla="*/ 418 h 1671"/>
                <a:gd name="T56" fmla="*/ 95 w 1279"/>
                <a:gd name="T57" fmla="*/ 425 h 1671"/>
                <a:gd name="T58" fmla="*/ 112 w 1279"/>
                <a:gd name="T59" fmla="*/ 427 h 1671"/>
                <a:gd name="T60" fmla="*/ 129 w 1279"/>
                <a:gd name="T61" fmla="*/ 427 h 1671"/>
                <a:gd name="T62" fmla="*/ 119 w 1279"/>
                <a:gd name="T63" fmla="*/ 439 h 1671"/>
                <a:gd name="T64" fmla="*/ 121 w 1279"/>
                <a:gd name="T65" fmla="*/ 481 h 1671"/>
                <a:gd name="T66" fmla="*/ 100 w 1279"/>
                <a:gd name="T67" fmla="*/ 486 h 1671"/>
                <a:gd name="T68" fmla="*/ 75 w 1279"/>
                <a:gd name="T69" fmla="*/ 498 h 1671"/>
                <a:gd name="T70" fmla="*/ 121 w 1279"/>
                <a:gd name="T71" fmla="*/ 507 h 1671"/>
                <a:gd name="T72" fmla="*/ 85 w 1279"/>
                <a:gd name="T73" fmla="*/ 520 h 1671"/>
                <a:gd name="T74" fmla="*/ 27 w 1279"/>
                <a:gd name="T75" fmla="*/ 1333 h 1671"/>
                <a:gd name="T76" fmla="*/ 126 w 1279"/>
                <a:gd name="T77" fmla="*/ 498 h 1671"/>
                <a:gd name="T78" fmla="*/ 121 w 1279"/>
                <a:gd name="T79" fmla="*/ 498 h 1671"/>
                <a:gd name="T80" fmla="*/ 121 w 1279"/>
                <a:gd name="T81" fmla="*/ 568 h 1671"/>
                <a:gd name="T82" fmla="*/ 119 w 1279"/>
                <a:gd name="T83" fmla="*/ 656 h 1671"/>
                <a:gd name="T84" fmla="*/ 138 w 1279"/>
                <a:gd name="T85" fmla="*/ 799 h 1671"/>
                <a:gd name="T86" fmla="*/ 124 w 1279"/>
                <a:gd name="T87" fmla="*/ 814 h 1671"/>
                <a:gd name="T88" fmla="*/ 119 w 1279"/>
                <a:gd name="T89" fmla="*/ 937 h 1671"/>
                <a:gd name="T90" fmla="*/ 141 w 1279"/>
                <a:gd name="T91" fmla="*/ 1071 h 1671"/>
                <a:gd name="T92" fmla="*/ 121 w 1279"/>
                <a:gd name="T93" fmla="*/ 1188 h 1671"/>
                <a:gd name="T94" fmla="*/ 129 w 1279"/>
                <a:gd name="T95" fmla="*/ 1185 h 1671"/>
                <a:gd name="T96" fmla="*/ 182 w 1279"/>
                <a:gd name="T97" fmla="*/ 656 h 1671"/>
                <a:gd name="T98" fmla="*/ 189 w 1279"/>
                <a:gd name="T99" fmla="*/ 799 h 1671"/>
                <a:gd name="T100" fmla="*/ 199 w 1279"/>
                <a:gd name="T101" fmla="*/ 937 h 1671"/>
                <a:gd name="T102" fmla="*/ 199 w 1279"/>
                <a:gd name="T103" fmla="*/ 957 h 1671"/>
                <a:gd name="T104" fmla="*/ 184 w 1279"/>
                <a:gd name="T105" fmla="*/ 1185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9" h="1671">
                  <a:moveTo>
                    <a:pt x="1279" y="1154"/>
                  </a:moveTo>
                  <a:lnTo>
                    <a:pt x="1182" y="1178"/>
                  </a:lnTo>
                  <a:lnTo>
                    <a:pt x="1100" y="1212"/>
                  </a:lnTo>
                  <a:lnTo>
                    <a:pt x="1063" y="1212"/>
                  </a:lnTo>
                  <a:lnTo>
                    <a:pt x="1063" y="988"/>
                  </a:lnTo>
                  <a:lnTo>
                    <a:pt x="933" y="988"/>
                  </a:lnTo>
                  <a:lnTo>
                    <a:pt x="933" y="933"/>
                  </a:lnTo>
                  <a:lnTo>
                    <a:pt x="894" y="933"/>
                  </a:lnTo>
                  <a:lnTo>
                    <a:pt x="894" y="877"/>
                  </a:lnTo>
                  <a:lnTo>
                    <a:pt x="783" y="877"/>
                  </a:lnTo>
                  <a:lnTo>
                    <a:pt x="783" y="933"/>
                  </a:lnTo>
                  <a:lnTo>
                    <a:pt x="712" y="933"/>
                  </a:lnTo>
                  <a:lnTo>
                    <a:pt x="712" y="988"/>
                  </a:lnTo>
                  <a:lnTo>
                    <a:pt x="671" y="988"/>
                  </a:lnTo>
                  <a:lnTo>
                    <a:pt x="671" y="1183"/>
                  </a:lnTo>
                  <a:lnTo>
                    <a:pt x="659" y="1180"/>
                  </a:lnTo>
                  <a:lnTo>
                    <a:pt x="618" y="1188"/>
                  </a:lnTo>
                  <a:lnTo>
                    <a:pt x="577" y="1207"/>
                  </a:lnTo>
                  <a:lnTo>
                    <a:pt x="543" y="1236"/>
                  </a:lnTo>
                  <a:lnTo>
                    <a:pt x="519" y="1275"/>
                  </a:lnTo>
                  <a:lnTo>
                    <a:pt x="506" y="1309"/>
                  </a:lnTo>
                  <a:lnTo>
                    <a:pt x="315" y="1309"/>
                  </a:lnTo>
                  <a:lnTo>
                    <a:pt x="303" y="1314"/>
                  </a:lnTo>
                  <a:lnTo>
                    <a:pt x="303" y="1336"/>
                  </a:lnTo>
                  <a:lnTo>
                    <a:pt x="247" y="1333"/>
                  </a:lnTo>
                  <a:lnTo>
                    <a:pt x="243" y="520"/>
                  </a:lnTo>
                  <a:lnTo>
                    <a:pt x="243" y="520"/>
                  </a:lnTo>
                  <a:lnTo>
                    <a:pt x="240" y="520"/>
                  </a:lnTo>
                  <a:lnTo>
                    <a:pt x="235" y="517"/>
                  </a:lnTo>
                  <a:lnTo>
                    <a:pt x="230" y="517"/>
                  </a:lnTo>
                  <a:lnTo>
                    <a:pt x="230" y="517"/>
                  </a:lnTo>
                  <a:lnTo>
                    <a:pt x="230" y="510"/>
                  </a:lnTo>
                  <a:lnTo>
                    <a:pt x="228" y="507"/>
                  </a:lnTo>
                  <a:lnTo>
                    <a:pt x="221" y="507"/>
                  </a:lnTo>
                  <a:lnTo>
                    <a:pt x="209" y="507"/>
                  </a:lnTo>
                  <a:lnTo>
                    <a:pt x="194" y="505"/>
                  </a:lnTo>
                  <a:lnTo>
                    <a:pt x="184" y="505"/>
                  </a:lnTo>
                  <a:lnTo>
                    <a:pt x="184" y="500"/>
                  </a:lnTo>
                  <a:lnTo>
                    <a:pt x="192" y="500"/>
                  </a:lnTo>
                  <a:lnTo>
                    <a:pt x="211" y="500"/>
                  </a:lnTo>
                  <a:lnTo>
                    <a:pt x="228" y="498"/>
                  </a:lnTo>
                  <a:lnTo>
                    <a:pt x="240" y="498"/>
                  </a:lnTo>
                  <a:lnTo>
                    <a:pt x="247" y="495"/>
                  </a:lnTo>
                  <a:lnTo>
                    <a:pt x="247" y="493"/>
                  </a:lnTo>
                  <a:lnTo>
                    <a:pt x="247" y="490"/>
                  </a:lnTo>
                  <a:lnTo>
                    <a:pt x="240" y="488"/>
                  </a:lnTo>
                  <a:lnTo>
                    <a:pt x="228" y="486"/>
                  </a:lnTo>
                  <a:lnTo>
                    <a:pt x="211" y="486"/>
                  </a:lnTo>
                  <a:lnTo>
                    <a:pt x="189" y="486"/>
                  </a:lnTo>
                  <a:lnTo>
                    <a:pt x="184" y="486"/>
                  </a:lnTo>
                  <a:lnTo>
                    <a:pt x="184" y="483"/>
                  </a:lnTo>
                  <a:lnTo>
                    <a:pt x="187" y="483"/>
                  </a:lnTo>
                  <a:lnTo>
                    <a:pt x="192" y="481"/>
                  </a:lnTo>
                  <a:lnTo>
                    <a:pt x="194" y="481"/>
                  </a:lnTo>
                  <a:lnTo>
                    <a:pt x="194" y="478"/>
                  </a:lnTo>
                  <a:lnTo>
                    <a:pt x="194" y="469"/>
                  </a:lnTo>
                  <a:lnTo>
                    <a:pt x="192" y="459"/>
                  </a:lnTo>
                  <a:lnTo>
                    <a:pt x="192" y="449"/>
                  </a:lnTo>
                  <a:lnTo>
                    <a:pt x="192" y="439"/>
                  </a:lnTo>
                  <a:lnTo>
                    <a:pt x="192" y="432"/>
                  </a:lnTo>
                  <a:lnTo>
                    <a:pt x="192" y="430"/>
                  </a:lnTo>
                  <a:lnTo>
                    <a:pt x="192" y="430"/>
                  </a:lnTo>
                  <a:lnTo>
                    <a:pt x="189" y="427"/>
                  </a:lnTo>
                  <a:lnTo>
                    <a:pt x="184" y="427"/>
                  </a:lnTo>
                  <a:lnTo>
                    <a:pt x="182" y="427"/>
                  </a:lnTo>
                  <a:lnTo>
                    <a:pt x="182" y="427"/>
                  </a:lnTo>
                  <a:lnTo>
                    <a:pt x="184" y="427"/>
                  </a:lnTo>
                  <a:lnTo>
                    <a:pt x="189" y="427"/>
                  </a:lnTo>
                  <a:lnTo>
                    <a:pt x="189" y="427"/>
                  </a:lnTo>
                  <a:lnTo>
                    <a:pt x="199" y="427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9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8" y="425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30" y="418"/>
                  </a:lnTo>
                  <a:lnTo>
                    <a:pt x="233" y="418"/>
                  </a:lnTo>
                  <a:lnTo>
                    <a:pt x="233" y="418"/>
                  </a:lnTo>
                  <a:lnTo>
                    <a:pt x="235" y="415"/>
                  </a:lnTo>
                  <a:lnTo>
                    <a:pt x="235" y="413"/>
                  </a:lnTo>
                  <a:lnTo>
                    <a:pt x="235" y="413"/>
                  </a:lnTo>
                  <a:lnTo>
                    <a:pt x="235" y="410"/>
                  </a:lnTo>
                  <a:lnTo>
                    <a:pt x="235" y="410"/>
                  </a:lnTo>
                  <a:lnTo>
                    <a:pt x="221" y="403"/>
                  </a:lnTo>
                  <a:lnTo>
                    <a:pt x="218" y="403"/>
                  </a:lnTo>
                  <a:lnTo>
                    <a:pt x="209" y="401"/>
                  </a:lnTo>
                  <a:lnTo>
                    <a:pt x="197" y="401"/>
                  </a:lnTo>
                  <a:lnTo>
                    <a:pt x="194" y="401"/>
                  </a:lnTo>
                  <a:lnTo>
                    <a:pt x="189" y="398"/>
                  </a:lnTo>
                  <a:lnTo>
                    <a:pt x="187" y="396"/>
                  </a:lnTo>
                  <a:lnTo>
                    <a:pt x="182" y="393"/>
                  </a:lnTo>
                  <a:lnTo>
                    <a:pt x="180" y="391"/>
                  </a:lnTo>
                  <a:lnTo>
                    <a:pt x="177" y="386"/>
                  </a:lnTo>
                  <a:lnTo>
                    <a:pt x="175" y="381"/>
                  </a:lnTo>
                  <a:lnTo>
                    <a:pt x="172" y="379"/>
                  </a:lnTo>
                  <a:lnTo>
                    <a:pt x="170" y="374"/>
                  </a:lnTo>
                  <a:lnTo>
                    <a:pt x="170" y="374"/>
                  </a:lnTo>
                  <a:lnTo>
                    <a:pt x="168" y="374"/>
                  </a:lnTo>
                  <a:lnTo>
                    <a:pt x="168" y="374"/>
                  </a:lnTo>
                  <a:lnTo>
                    <a:pt x="168" y="245"/>
                  </a:lnTo>
                  <a:lnTo>
                    <a:pt x="168" y="245"/>
                  </a:lnTo>
                  <a:lnTo>
                    <a:pt x="165" y="243"/>
                  </a:lnTo>
                  <a:lnTo>
                    <a:pt x="165" y="243"/>
                  </a:lnTo>
                  <a:lnTo>
                    <a:pt x="163" y="243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0" y="146"/>
                  </a:lnTo>
                  <a:lnTo>
                    <a:pt x="160" y="146"/>
                  </a:lnTo>
                  <a:lnTo>
                    <a:pt x="160" y="65"/>
                  </a:lnTo>
                  <a:lnTo>
                    <a:pt x="160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48" y="146"/>
                  </a:lnTo>
                  <a:lnTo>
                    <a:pt x="148" y="146"/>
                  </a:lnTo>
                  <a:lnTo>
                    <a:pt x="148" y="243"/>
                  </a:lnTo>
                  <a:lnTo>
                    <a:pt x="148" y="243"/>
                  </a:lnTo>
                  <a:lnTo>
                    <a:pt x="146" y="245"/>
                  </a:lnTo>
                  <a:lnTo>
                    <a:pt x="146" y="245"/>
                  </a:lnTo>
                  <a:lnTo>
                    <a:pt x="146" y="374"/>
                  </a:lnTo>
                  <a:lnTo>
                    <a:pt x="146" y="374"/>
                  </a:lnTo>
                  <a:lnTo>
                    <a:pt x="143" y="374"/>
                  </a:lnTo>
                  <a:lnTo>
                    <a:pt x="143" y="374"/>
                  </a:lnTo>
                  <a:lnTo>
                    <a:pt x="141" y="379"/>
                  </a:lnTo>
                  <a:lnTo>
                    <a:pt x="141" y="384"/>
                  </a:lnTo>
                  <a:lnTo>
                    <a:pt x="138" y="386"/>
                  </a:lnTo>
                  <a:lnTo>
                    <a:pt x="136" y="391"/>
                  </a:lnTo>
                  <a:lnTo>
                    <a:pt x="131" y="393"/>
                  </a:lnTo>
                  <a:lnTo>
                    <a:pt x="129" y="396"/>
                  </a:lnTo>
                  <a:lnTo>
                    <a:pt x="124" y="398"/>
                  </a:lnTo>
                  <a:lnTo>
                    <a:pt x="121" y="401"/>
                  </a:lnTo>
                  <a:lnTo>
                    <a:pt x="117" y="401"/>
                  </a:lnTo>
                  <a:lnTo>
                    <a:pt x="105" y="403"/>
                  </a:lnTo>
                  <a:lnTo>
                    <a:pt x="97" y="403"/>
                  </a:lnTo>
                  <a:lnTo>
                    <a:pt x="92" y="405"/>
                  </a:lnTo>
                  <a:lnTo>
                    <a:pt x="80" y="413"/>
                  </a:lnTo>
                  <a:lnTo>
                    <a:pt x="80" y="413"/>
                  </a:lnTo>
                  <a:lnTo>
                    <a:pt x="80" y="418"/>
                  </a:lnTo>
                  <a:lnTo>
                    <a:pt x="80" y="418"/>
                  </a:lnTo>
                  <a:lnTo>
                    <a:pt x="80" y="420"/>
                  </a:lnTo>
                  <a:lnTo>
                    <a:pt x="85" y="420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100" y="425"/>
                  </a:lnTo>
                  <a:lnTo>
                    <a:pt x="100" y="425"/>
                  </a:lnTo>
                  <a:lnTo>
                    <a:pt x="102" y="425"/>
                  </a:lnTo>
                  <a:lnTo>
                    <a:pt x="102" y="425"/>
                  </a:lnTo>
                  <a:lnTo>
                    <a:pt x="107" y="427"/>
                  </a:lnTo>
                  <a:lnTo>
                    <a:pt x="112" y="427"/>
                  </a:lnTo>
                  <a:lnTo>
                    <a:pt x="112" y="427"/>
                  </a:lnTo>
                  <a:lnTo>
                    <a:pt x="119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9" y="427"/>
                  </a:lnTo>
                  <a:lnTo>
                    <a:pt x="129" y="427"/>
                  </a:lnTo>
                  <a:lnTo>
                    <a:pt x="126" y="430"/>
                  </a:lnTo>
                  <a:lnTo>
                    <a:pt x="121" y="430"/>
                  </a:lnTo>
                  <a:lnTo>
                    <a:pt x="119" y="430"/>
                  </a:lnTo>
                  <a:lnTo>
                    <a:pt x="119" y="432"/>
                  </a:lnTo>
                  <a:lnTo>
                    <a:pt x="119" y="439"/>
                  </a:lnTo>
                  <a:lnTo>
                    <a:pt x="119" y="449"/>
                  </a:lnTo>
                  <a:lnTo>
                    <a:pt x="119" y="459"/>
                  </a:lnTo>
                  <a:lnTo>
                    <a:pt x="119" y="469"/>
                  </a:lnTo>
                  <a:lnTo>
                    <a:pt x="119" y="478"/>
                  </a:lnTo>
                  <a:lnTo>
                    <a:pt x="119" y="481"/>
                  </a:lnTo>
                  <a:lnTo>
                    <a:pt x="121" y="481"/>
                  </a:lnTo>
                  <a:lnTo>
                    <a:pt x="124" y="483"/>
                  </a:lnTo>
                  <a:lnTo>
                    <a:pt x="129" y="483"/>
                  </a:lnTo>
                  <a:lnTo>
                    <a:pt x="131" y="483"/>
                  </a:lnTo>
                  <a:lnTo>
                    <a:pt x="131" y="486"/>
                  </a:lnTo>
                  <a:lnTo>
                    <a:pt x="119" y="486"/>
                  </a:lnTo>
                  <a:lnTo>
                    <a:pt x="100" y="486"/>
                  </a:lnTo>
                  <a:lnTo>
                    <a:pt x="83" y="488"/>
                  </a:lnTo>
                  <a:lnTo>
                    <a:pt x="73" y="490"/>
                  </a:lnTo>
                  <a:lnTo>
                    <a:pt x="66" y="490"/>
                  </a:lnTo>
                  <a:lnTo>
                    <a:pt x="66" y="495"/>
                  </a:lnTo>
                  <a:lnTo>
                    <a:pt x="68" y="498"/>
                  </a:lnTo>
                  <a:lnTo>
                    <a:pt x="75" y="498"/>
                  </a:lnTo>
                  <a:lnTo>
                    <a:pt x="88" y="500"/>
                  </a:lnTo>
                  <a:lnTo>
                    <a:pt x="105" y="500"/>
                  </a:lnTo>
                  <a:lnTo>
                    <a:pt x="124" y="500"/>
                  </a:lnTo>
                  <a:lnTo>
                    <a:pt x="131" y="500"/>
                  </a:lnTo>
                  <a:lnTo>
                    <a:pt x="131" y="505"/>
                  </a:lnTo>
                  <a:lnTo>
                    <a:pt x="121" y="507"/>
                  </a:lnTo>
                  <a:lnTo>
                    <a:pt x="107" y="507"/>
                  </a:lnTo>
                  <a:lnTo>
                    <a:pt x="95" y="507"/>
                  </a:lnTo>
                  <a:lnTo>
                    <a:pt x="88" y="510"/>
                  </a:lnTo>
                  <a:lnTo>
                    <a:pt x="88" y="510"/>
                  </a:lnTo>
                  <a:lnTo>
                    <a:pt x="88" y="520"/>
                  </a:lnTo>
                  <a:lnTo>
                    <a:pt x="85" y="520"/>
                  </a:lnTo>
                  <a:lnTo>
                    <a:pt x="80" y="520"/>
                  </a:lnTo>
                  <a:lnTo>
                    <a:pt x="75" y="520"/>
                  </a:lnTo>
                  <a:lnTo>
                    <a:pt x="73" y="520"/>
                  </a:lnTo>
                  <a:lnTo>
                    <a:pt x="73" y="520"/>
                  </a:lnTo>
                  <a:lnTo>
                    <a:pt x="78" y="1331"/>
                  </a:lnTo>
                  <a:lnTo>
                    <a:pt x="27" y="1333"/>
                  </a:lnTo>
                  <a:lnTo>
                    <a:pt x="27" y="1350"/>
                  </a:lnTo>
                  <a:lnTo>
                    <a:pt x="0" y="1353"/>
                  </a:lnTo>
                  <a:lnTo>
                    <a:pt x="0" y="1671"/>
                  </a:lnTo>
                  <a:lnTo>
                    <a:pt x="1279" y="1671"/>
                  </a:lnTo>
                  <a:lnTo>
                    <a:pt x="1279" y="1154"/>
                  </a:lnTo>
                  <a:close/>
                  <a:moveTo>
                    <a:pt x="126" y="498"/>
                  </a:moveTo>
                  <a:lnTo>
                    <a:pt x="124" y="498"/>
                  </a:lnTo>
                  <a:lnTo>
                    <a:pt x="121" y="498"/>
                  </a:lnTo>
                  <a:lnTo>
                    <a:pt x="119" y="498"/>
                  </a:lnTo>
                  <a:lnTo>
                    <a:pt x="117" y="498"/>
                  </a:lnTo>
                  <a:lnTo>
                    <a:pt x="119" y="498"/>
                  </a:lnTo>
                  <a:lnTo>
                    <a:pt x="121" y="498"/>
                  </a:lnTo>
                  <a:lnTo>
                    <a:pt x="124" y="498"/>
                  </a:lnTo>
                  <a:lnTo>
                    <a:pt x="126" y="498"/>
                  </a:lnTo>
                  <a:lnTo>
                    <a:pt x="131" y="498"/>
                  </a:lnTo>
                  <a:lnTo>
                    <a:pt x="126" y="498"/>
                  </a:lnTo>
                  <a:close/>
                  <a:moveTo>
                    <a:pt x="117" y="568"/>
                  </a:moveTo>
                  <a:lnTo>
                    <a:pt x="121" y="568"/>
                  </a:lnTo>
                  <a:lnTo>
                    <a:pt x="131" y="568"/>
                  </a:lnTo>
                  <a:lnTo>
                    <a:pt x="138" y="568"/>
                  </a:lnTo>
                  <a:lnTo>
                    <a:pt x="138" y="656"/>
                  </a:lnTo>
                  <a:lnTo>
                    <a:pt x="134" y="656"/>
                  </a:lnTo>
                  <a:lnTo>
                    <a:pt x="124" y="656"/>
                  </a:lnTo>
                  <a:lnTo>
                    <a:pt x="119" y="656"/>
                  </a:lnTo>
                  <a:lnTo>
                    <a:pt x="117" y="568"/>
                  </a:lnTo>
                  <a:close/>
                  <a:moveTo>
                    <a:pt x="119" y="673"/>
                  </a:moveTo>
                  <a:lnTo>
                    <a:pt x="126" y="673"/>
                  </a:lnTo>
                  <a:lnTo>
                    <a:pt x="136" y="673"/>
                  </a:lnTo>
                  <a:lnTo>
                    <a:pt x="138" y="673"/>
                  </a:lnTo>
                  <a:lnTo>
                    <a:pt x="138" y="799"/>
                  </a:lnTo>
                  <a:lnTo>
                    <a:pt x="136" y="799"/>
                  </a:lnTo>
                  <a:lnTo>
                    <a:pt x="126" y="799"/>
                  </a:lnTo>
                  <a:lnTo>
                    <a:pt x="119" y="799"/>
                  </a:lnTo>
                  <a:lnTo>
                    <a:pt x="119" y="673"/>
                  </a:lnTo>
                  <a:close/>
                  <a:moveTo>
                    <a:pt x="119" y="814"/>
                  </a:moveTo>
                  <a:lnTo>
                    <a:pt x="124" y="814"/>
                  </a:lnTo>
                  <a:lnTo>
                    <a:pt x="136" y="814"/>
                  </a:lnTo>
                  <a:lnTo>
                    <a:pt x="141" y="814"/>
                  </a:lnTo>
                  <a:lnTo>
                    <a:pt x="141" y="937"/>
                  </a:lnTo>
                  <a:lnTo>
                    <a:pt x="136" y="937"/>
                  </a:lnTo>
                  <a:lnTo>
                    <a:pt x="129" y="937"/>
                  </a:lnTo>
                  <a:lnTo>
                    <a:pt x="119" y="937"/>
                  </a:lnTo>
                  <a:lnTo>
                    <a:pt x="119" y="814"/>
                  </a:lnTo>
                  <a:close/>
                  <a:moveTo>
                    <a:pt x="119" y="957"/>
                  </a:moveTo>
                  <a:lnTo>
                    <a:pt x="126" y="957"/>
                  </a:lnTo>
                  <a:lnTo>
                    <a:pt x="136" y="957"/>
                  </a:lnTo>
                  <a:lnTo>
                    <a:pt x="141" y="957"/>
                  </a:lnTo>
                  <a:lnTo>
                    <a:pt x="141" y="1071"/>
                  </a:lnTo>
                  <a:lnTo>
                    <a:pt x="138" y="1071"/>
                  </a:lnTo>
                  <a:lnTo>
                    <a:pt x="129" y="1071"/>
                  </a:lnTo>
                  <a:lnTo>
                    <a:pt x="121" y="1073"/>
                  </a:lnTo>
                  <a:lnTo>
                    <a:pt x="119" y="957"/>
                  </a:lnTo>
                  <a:close/>
                  <a:moveTo>
                    <a:pt x="129" y="1185"/>
                  </a:moveTo>
                  <a:lnTo>
                    <a:pt x="121" y="1188"/>
                  </a:lnTo>
                  <a:lnTo>
                    <a:pt x="121" y="1095"/>
                  </a:lnTo>
                  <a:lnTo>
                    <a:pt x="126" y="1095"/>
                  </a:lnTo>
                  <a:lnTo>
                    <a:pt x="136" y="1095"/>
                  </a:lnTo>
                  <a:lnTo>
                    <a:pt x="141" y="1095"/>
                  </a:lnTo>
                  <a:lnTo>
                    <a:pt x="141" y="1185"/>
                  </a:lnTo>
                  <a:lnTo>
                    <a:pt x="129" y="1185"/>
                  </a:lnTo>
                  <a:close/>
                  <a:moveTo>
                    <a:pt x="182" y="568"/>
                  </a:moveTo>
                  <a:lnTo>
                    <a:pt x="189" y="568"/>
                  </a:lnTo>
                  <a:lnTo>
                    <a:pt x="197" y="568"/>
                  </a:lnTo>
                  <a:lnTo>
                    <a:pt x="197" y="656"/>
                  </a:lnTo>
                  <a:lnTo>
                    <a:pt x="194" y="656"/>
                  </a:lnTo>
                  <a:lnTo>
                    <a:pt x="182" y="656"/>
                  </a:lnTo>
                  <a:lnTo>
                    <a:pt x="182" y="568"/>
                  </a:lnTo>
                  <a:close/>
                  <a:moveTo>
                    <a:pt x="182" y="673"/>
                  </a:moveTo>
                  <a:lnTo>
                    <a:pt x="189" y="673"/>
                  </a:lnTo>
                  <a:lnTo>
                    <a:pt x="197" y="673"/>
                  </a:lnTo>
                  <a:lnTo>
                    <a:pt x="199" y="799"/>
                  </a:lnTo>
                  <a:lnTo>
                    <a:pt x="189" y="799"/>
                  </a:lnTo>
                  <a:lnTo>
                    <a:pt x="182" y="799"/>
                  </a:lnTo>
                  <a:lnTo>
                    <a:pt x="182" y="673"/>
                  </a:lnTo>
                  <a:close/>
                  <a:moveTo>
                    <a:pt x="182" y="814"/>
                  </a:moveTo>
                  <a:lnTo>
                    <a:pt x="194" y="814"/>
                  </a:lnTo>
                  <a:lnTo>
                    <a:pt x="199" y="814"/>
                  </a:lnTo>
                  <a:lnTo>
                    <a:pt x="199" y="937"/>
                  </a:lnTo>
                  <a:lnTo>
                    <a:pt x="192" y="937"/>
                  </a:lnTo>
                  <a:lnTo>
                    <a:pt x="184" y="937"/>
                  </a:lnTo>
                  <a:lnTo>
                    <a:pt x="182" y="814"/>
                  </a:lnTo>
                  <a:close/>
                  <a:moveTo>
                    <a:pt x="184" y="957"/>
                  </a:moveTo>
                  <a:lnTo>
                    <a:pt x="194" y="957"/>
                  </a:lnTo>
                  <a:lnTo>
                    <a:pt x="199" y="957"/>
                  </a:lnTo>
                  <a:lnTo>
                    <a:pt x="199" y="1071"/>
                  </a:lnTo>
                  <a:lnTo>
                    <a:pt x="192" y="1071"/>
                  </a:lnTo>
                  <a:lnTo>
                    <a:pt x="184" y="1071"/>
                  </a:lnTo>
                  <a:lnTo>
                    <a:pt x="184" y="957"/>
                  </a:lnTo>
                  <a:close/>
                  <a:moveTo>
                    <a:pt x="199" y="1188"/>
                  </a:moveTo>
                  <a:lnTo>
                    <a:pt x="184" y="1185"/>
                  </a:lnTo>
                  <a:lnTo>
                    <a:pt x="184" y="1098"/>
                  </a:lnTo>
                  <a:lnTo>
                    <a:pt x="197" y="1098"/>
                  </a:lnTo>
                  <a:lnTo>
                    <a:pt x="199" y="1098"/>
                  </a:lnTo>
                  <a:lnTo>
                    <a:pt x="201" y="1188"/>
                  </a:lnTo>
                  <a:lnTo>
                    <a:pt x="199" y="11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3" name="Freeform: Shape 27">
            <a:extLst>
              <a:ext uri="{FF2B5EF4-FFF2-40B4-BE49-F238E27FC236}">
                <a16:creationId xmlns="" xmlns:a16="http://schemas.microsoft.com/office/drawing/2014/main" id="{AB0D7687-79D5-44E2-A624-038C980F2AEC}"/>
              </a:ext>
            </a:extLst>
          </p:cNvPr>
          <p:cNvSpPr/>
          <p:nvPr/>
        </p:nvSpPr>
        <p:spPr>
          <a:xfrm>
            <a:off x="10441766" y="1890705"/>
            <a:ext cx="1750233" cy="3500464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5" name="Title 4">
            <a:extLst>
              <a:ext uri="{FF2B5EF4-FFF2-40B4-BE49-F238E27FC236}">
                <a16:creationId xmlns="" xmlns:a16="http://schemas.microsoft.com/office/drawing/2014/main" id="{D373F0BC-3CFD-4CD2-81CB-23E79335CEB1}"/>
              </a:ext>
            </a:extLst>
          </p:cNvPr>
          <p:cNvSpPr txBox="1">
            <a:spLocks/>
          </p:cNvSpPr>
          <p:nvPr/>
        </p:nvSpPr>
        <p:spPr>
          <a:xfrm>
            <a:off x="4787557" y="356990"/>
            <a:ext cx="3623198" cy="910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주요 제품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7622555D-9FF5-410A-945B-C678632C0CCA}"/>
              </a:ext>
            </a:extLst>
          </p:cNvPr>
          <p:cNvSpPr txBox="1"/>
          <p:nvPr/>
        </p:nvSpPr>
        <p:spPr>
          <a:xfrm>
            <a:off x="10853473" y="444039"/>
            <a:ext cx="11249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2022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7" name="Rectangle 11">
            <a:extLst>
              <a:ext uri="{FF2B5EF4-FFF2-40B4-BE49-F238E27FC236}">
                <a16:creationId xmlns="" xmlns:a16="http://schemas.microsoft.com/office/drawing/2014/main" id="{0C6C4A7E-F2D2-4EC3-B1F1-D6A3B87F5D7F}"/>
              </a:ext>
            </a:extLst>
          </p:cNvPr>
          <p:cNvSpPr/>
          <p:nvPr/>
        </p:nvSpPr>
        <p:spPr bwMode="auto">
          <a:xfrm>
            <a:off x="10485290" y="707402"/>
            <a:ext cx="334843" cy="72082"/>
          </a:xfrm>
          <a:prstGeom prst="rect">
            <a:avLst/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076" y="5864104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4">
            <a:extLst>
              <a:ext uri="{FF2B5EF4-FFF2-40B4-BE49-F238E27FC236}">
                <a16:creationId xmlns="" xmlns:a16="http://schemas.microsoft.com/office/drawing/2014/main" id="{B8898AD2-BC1A-484C-95B9-04F30AC1A446}"/>
              </a:ext>
            </a:extLst>
          </p:cNvPr>
          <p:cNvSpPr txBox="1">
            <a:spLocks/>
          </p:cNvSpPr>
          <p:nvPr/>
        </p:nvSpPr>
        <p:spPr>
          <a:xfrm>
            <a:off x="563963" y="1478161"/>
            <a:ext cx="4461719" cy="455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RENAULT                 </a:t>
            </a:r>
            <a:endParaRPr lang="en-US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18" name="Title 4">
            <a:extLst>
              <a:ext uri="{FF2B5EF4-FFF2-40B4-BE49-F238E27FC236}">
                <a16:creationId xmlns="" xmlns:a16="http://schemas.microsoft.com/office/drawing/2014/main" id="{B8898AD2-BC1A-484C-95B9-04F30AC1A446}"/>
              </a:ext>
            </a:extLst>
          </p:cNvPr>
          <p:cNvSpPr txBox="1">
            <a:spLocks/>
          </p:cNvSpPr>
          <p:nvPr/>
        </p:nvSpPr>
        <p:spPr>
          <a:xfrm>
            <a:off x="6527317" y="1440059"/>
            <a:ext cx="4461719" cy="45500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NISSAN         &amp; INFINITI                 </a:t>
            </a:r>
            <a:endParaRPr lang="en-US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pic>
        <p:nvPicPr>
          <p:cNvPr id="19" name="그림 18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3" t="8469" r="3958"/>
          <a:stretch/>
        </p:blipFill>
        <p:spPr bwMode="auto">
          <a:xfrm>
            <a:off x="2205519" y="1520005"/>
            <a:ext cx="513281" cy="31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3410" y="1423812"/>
            <a:ext cx="685800" cy="413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63" y="1956595"/>
            <a:ext cx="5798059" cy="361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Nissan Logo"/>
          <p:cNvSpPr>
            <a:spLocks noChangeAspect="1" noChangeArrowheads="1"/>
          </p:cNvSpPr>
          <p:nvPr/>
        </p:nvSpPr>
        <p:spPr bwMode="auto">
          <a:xfrm>
            <a:off x="1682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4103" name="Picture 7" descr="2022 Nissan Frontier sport bar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-982663"/>
            <a:ext cx="3524250" cy="204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827" y="1956595"/>
            <a:ext cx="2938524" cy="170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166" r="27773" b="18856"/>
          <a:stretch/>
        </p:blipFill>
        <p:spPr>
          <a:xfrm>
            <a:off x="9606323" y="1956594"/>
            <a:ext cx="2129199" cy="1707521"/>
          </a:xfrm>
          <a:prstGeom prst="rect">
            <a:avLst/>
          </a:prstGeom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19000"/>
                    </a14:imgEffect>
                    <a14:imgEffect>
                      <a14:brightnessContrast bright="67000" contrast="9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280" y="1448670"/>
            <a:ext cx="495618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847" y="3724463"/>
            <a:ext cx="2352675" cy="1514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156" y="3762563"/>
            <a:ext cx="2701523" cy="150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963" y="5619267"/>
            <a:ext cx="742420" cy="58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 descr="http://gsckorea.kr/Upload/Goods/188/188_File10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499" y="5619267"/>
            <a:ext cx="1122825" cy="58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18800" y="5643917"/>
            <a:ext cx="973725" cy="5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51" r="14046"/>
          <a:stretch>
            <a:fillRect/>
          </a:stretch>
        </p:blipFill>
        <p:spPr bwMode="auto">
          <a:xfrm>
            <a:off x="6651674" y="5263187"/>
            <a:ext cx="413057" cy="93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69" r="13728"/>
          <a:stretch>
            <a:fillRect/>
          </a:stretch>
        </p:blipFill>
        <p:spPr bwMode="auto">
          <a:xfrm>
            <a:off x="7110546" y="5269460"/>
            <a:ext cx="413410" cy="93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685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3" grpId="0" animBg="1"/>
      <p:bldP spid="65" grpId="0"/>
      <p:bldP spid="66" grpId="0"/>
      <p:bldP spid="67" grpId="0" animBg="1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개체 틀 6" descr="실외, 물, 대형, 건물이(가) 표시된 사진&#10;&#10;자동 생성된 설명">
            <a:extLst>
              <a:ext uri="{FF2B5EF4-FFF2-40B4-BE49-F238E27FC236}">
                <a16:creationId xmlns="" xmlns:a16="http://schemas.microsoft.com/office/drawing/2014/main" id="{C9AC00F7-98B0-4739-95C1-AC7453F5E02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8" b="39038"/>
          <a:stretch>
            <a:fillRect/>
          </a:stretch>
        </p:blipFill>
        <p:spPr>
          <a:xfrm>
            <a:off x="0" y="1"/>
            <a:ext cx="12192000" cy="1266991"/>
          </a:xfrm>
        </p:spPr>
      </p:pic>
      <p:sp>
        <p:nvSpPr>
          <p:cNvPr id="50" name="Rectangle 26">
            <a:extLst>
              <a:ext uri="{FF2B5EF4-FFF2-40B4-BE49-F238E27FC236}">
                <a16:creationId xmlns="" xmlns:a16="http://schemas.microsoft.com/office/drawing/2014/main" id="{91D2D69C-F89F-4C26-B828-FA4C91AE60FE}"/>
              </a:ext>
            </a:extLst>
          </p:cNvPr>
          <p:cNvSpPr/>
          <p:nvPr/>
        </p:nvSpPr>
        <p:spPr>
          <a:xfrm>
            <a:off x="-1" y="-3935"/>
            <a:ext cx="12188952" cy="1270927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56" name="Group 67">
            <a:extLst>
              <a:ext uri="{FF2B5EF4-FFF2-40B4-BE49-F238E27FC236}">
                <a16:creationId xmlns="" xmlns:a16="http://schemas.microsoft.com/office/drawing/2014/main" id="{637B1EB3-3471-480F-A491-F415B32D2618}"/>
              </a:ext>
            </a:extLst>
          </p:cNvPr>
          <p:cNvGrpSpPr/>
          <p:nvPr/>
        </p:nvGrpSpPr>
        <p:grpSpPr>
          <a:xfrm>
            <a:off x="0" y="4113886"/>
            <a:ext cx="12188825" cy="2744114"/>
            <a:chOff x="0" y="4113886"/>
            <a:chExt cx="12188825" cy="2744114"/>
          </a:xfrm>
          <a:solidFill>
            <a:schemeClr val="bg1">
              <a:lumMod val="85000"/>
            </a:schemeClr>
          </a:solidFill>
        </p:grpSpPr>
        <p:sp>
          <p:nvSpPr>
            <p:cNvPr id="57" name="Freeform 13">
              <a:extLst>
                <a:ext uri="{FF2B5EF4-FFF2-40B4-BE49-F238E27FC236}">
                  <a16:creationId xmlns="" xmlns:a16="http://schemas.microsoft.com/office/drawing/2014/main" id="{8ADC05A7-5E80-4C51-B0B6-087F4CA4C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1327" y="5375511"/>
              <a:ext cx="2027498" cy="1482489"/>
            </a:xfrm>
            <a:custGeom>
              <a:avLst/>
              <a:gdLst>
                <a:gd name="T0" fmla="*/ 1230 w 1276"/>
                <a:gd name="T1" fmla="*/ 748 h 933"/>
                <a:gd name="T2" fmla="*/ 1221 w 1276"/>
                <a:gd name="T3" fmla="*/ 748 h 933"/>
                <a:gd name="T4" fmla="*/ 1206 w 1276"/>
                <a:gd name="T5" fmla="*/ 748 h 933"/>
                <a:gd name="T6" fmla="*/ 1211 w 1276"/>
                <a:gd name="T7" fmla="*/ 216 h 933"/>
                <a:gd name="T8" fmla="*/ 1218 w 1276"/>
                <a:gd name="T9" fmla="*/ 216 h 933"/>
                <a:gd name="T10" fmla="*/ 1221 w 1276"/>
                <a:gd name="T11" fmla="*/ 214 h 933"/>
                <a:gd name="T12" fmla="*/ 1218 w 1276"/>
                <a:gd name="T13" fmla="*/ 185 h 933"/>
                <a:gd name="T14" fmla="*/ 1206 w 1276"/>
                <a:gd name="T15" fmla="*/ 182 h 933"/>
                <a:gd name="T16" fmla="*/ 1192 w 1276"/>
                <a:gd name="T17" fmla="*/ 180 h 933"/>
                <a:gd name="T18" fmla="*/ 1182 w 1276"/>
                <a:gd name="T19" fmla="*/ 0 h 933"/>
                <a:gd name="T20" fmla="*/ 1172 w 1276"/>
                <a:gd name="T21" fmla="*/ 180 h 933"/>
                <a:gd name="T22" fmla="*/ 1158 w 1276"/>
                <a:gd name="T23" fmla="*/ 180 h 933"/>
                <a:gd name="T24" fmla="*/ 1143 w 1276"/>
                <a:gd name="T25" fmla="*/ 182 h 933"/>
                <a:gd name="T26" fmla="*/ 1141 w 1276"/>
                <a:gd name="T27" fmla="*/ 212 h 933"/>
                <a:gd name="T28" fmla="*/ 1143 w 1276"/>
                <a:gd name="T29" fmla="*/ 214 h 933"/>
                <a:gd name="T30" fmla="*/ 1151 w 1276"/>
                <a:gd name="T31" fmla="*/ 214 h 933"/>
                <a:gd name="T32" fmla="*/ 1071 w 1276"/>
                <a:gd name="T33" fmla="*/ 659 h 933"/>
                <a:gd name="T34" fmla="*/ 659 w 1276"/>
                <a:gd name="T35" fmla="*/ 496 h 933"/>
                <a:gd name="T36" fmla="*/ 666 w 1276"/>
                <a:gd name="T37" fmla="*/ 491 h 933"/>
                <a:gd name="T38" fmla="*/ 611 w 1276"/>
                <a:gd name="T39" fmla="*/ 430 h 933"/>
                <a:gd name="T40" fmla="*/ 620 w 1276"/>
                <a:gd name="T41" fmla="*/ 425 h 933"/>
                <a:gd name="T42" fmla="*/ 606 w 1276"/>
                <a:gd name="T43" fmla="*/ 420 h 933"/>
                <a:gd name="T44" fmla="*/ 608 w 1276"/>
                <a:gd name="T45" fmla="*/ 406 h 933"/>
                <a:gd name="T46" fmla="*/ 606 w 1276"/>
                <a:gd name="T47" fmla="*/ 389 h 933"/>
                <a:gd name="T48" fmla="*/ 594 w 1276"/>
                <a:gd name="T49" fmla="*/ 379 h 933"/>
                <a:gd name="T50" fmla="*/ 586 w 1276"/>
                <a:gd name="T51" fmla="*/ 377 h 933"/>
                <a:gd name="T52" fmla="*/ 569 w 1276"/>
                <a:gd name="T53" fmla="*/ 377 h 933"/>
                <a:gd name="T54" fmla="*/ 562 w 1276"/>
                <a:gd name="T55" fmla="*/ 379 h 933"/>
                <a:gd name="T56" fmla="*/ 552 w 1276"/>
                <a:gd name="T57" fmla="*/ 391 h 933"/>
                <a:gd name="T58" fmla="*/ 548 w 1276"/>
                <a:gd name="T59" fmla="*/ 399 h 933"/>
                <a:gd name="T60" fmla="*/ 548 w 1276"/>
                <a:gd name="T61" fmla="*/ 413 h 933"/>
                <a:gd name="T62" fmla="*/ 552 w 1276"/>
                <a:gd name="T63" fmla="*/ 423 h 933"/>
                <a:gd name="T64" fmla="*/ 538 w 1276"/>
                <a:gd name="T65" fmla="*/ 425 h 933"/>
                <a:gd name="T66" fmla="*/ 548 w 1276"/>
                <a:gd name="T67" fmla="*/ 430 h 933"/>
                <a:gd name="T68" fmla="*/ 519 w 1276"/>
                <a:gd name="T69" fmla="*/ 491 h 933"/>
                <a:gd name="T70" fmla="*/ 412 w 1276"/>
                <a:gd name="T71" fmla="*/ 491 h 933"/>
                <a:gd name="T72" fmla="*/ 402 w 1276"/>
                <a:gd name="T73" fmla="*/ 491 h 933"/>
                <a:gd name="T74" fmla="*/ 359 w 1276"/>
                <a:gd name="T75" fmla="*/ 464 h 933"/>
                <a:gd name="T76" fmla="*/ 366 w 1276"/>
                <a:gd name="T77" fmla="*/ 459 h 933"/>
                <a:gd name="T78" fmla="*/ 204 w 1276"/>
                <a:gd name="T79" fmla="*/ 447 h 933"/>
                <a:gd name="T80" fmla="*/ 194 w 1276"/>
                <a:gd name="T81" fmla="*/ 416 h 933"/>
                <a:gd name="T82" fmla="*/ 177 w 1276"/>
                <a:gd name="T83" fmla="*/ 391 h 933"/>
                <a:gd name="T84" fmla="*/ 155 w 1276"/>
                <a:gd name="T85" fmla="*/ 369 h 933"/>
                <a:gd name="T86" fmla="*/ 141 w 1276"/>
                <a:gd name="T87" fmla="*/ 360 h 933"/>
                <a:gd name="T88" fmla="*/ 114 w 1276"/>
                <a:gd name="T89" fmla="*/ 350 h 933"/>
                <a:gd name="T90" fmla="*/ 112 w 1276"/>
                <a:gd name="T91" fmla="*/ 348 h 933"/>
                <a:gd name="T92" fmla="*/ 97 w 1276"/>
                <a:gd name="T93" fmla="*/ 345 h 933"/>
                <a:gd name="T94" fmla="*/ 92 w 1276"/>
                <a:gd name="T95" fmla="*/ 345 h 933"/>
                <a:gd name="T96" fmla="*/ 88 w 1276"/>
                <a:gd name="T97" fmla="*/ 345 h 933"/>
                <a:gd name="T98" fmla="*/ 78 w 1276"/>
                <a:gd name="T99" fmla="*/ 263 h 933"/>
                <a:gd name="T100" fmla="*/ 73 w 1276"/>
                <a:gd name="T101" fmla="*/ 345 h 933"/>
                <a:gd name="T102" fmla="*/ 68 w 1276"/>
                <a:gd name="T103" fmla="*/ 345 h 933"/>
                <a:gd name="T104" fmla="*/ 51 w 1276"/>
                <a:gd name="T105" fmla="*/ 348 h 933"/>
                <a:gd name="T106" fmla="*/ 51 w 1276"/>
                <a:gd name="T107" fmla="*/ 348 h 933"/>
                <a:gd name="T108" fmla="*/ 37 w 1276"/>
                <a:gd name="T109" fmla="*/ 355 h 933"/>
                <a:gd name="T110" fmla="*/ 22 w 1276"/>
                <a:gd name="T111" fmla="*/ 360 h 933"/>
                <a:gd name="T112" fmla="*/ 0 w 1276"/>
                <a:gd name="T113" fmla="*/ 374 h 933"/>
                <a:gd name="T114" fmla="*/ 1276 w 1276"/>
                <a:gd name="T115" fmla="*/ 933 h 933"/>
                <a:gd name="T116" fmla="*/ 1233 w 1276"/>
                <a:gd name="T117" fmla="*/ 739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276" h="933">
                  <a:moveTo>
                    <a:pt x="1233" y="746"/>
                  </a:moveTo>
                  <a:lnTo>
                    <a:pt x="1230" y="748"/>
                  </a:lnTo>
                  <a:lnTo>
                    <a:pt x="1228" y="748"/>
                  </a:lnTo>
                  <a:lnTo>
                    <a:pt x="1221" y="748"/>
                  </a:lnTo>
                  <a:lnTo>
                    <a:pt x="1216" y="748"/>
                  </a:lnTo>
                  <a:lnTo>
                    <a:pt x="1206" y="748"/>
                  </a:lnTo>
                  <a:lnTo>
                    <a:pt x="1206" y="741"/>
                  </a:lnTo>
                  <a:lnTo>
                    <a:pt x="1211" y="216"/>
                  </a:lnTo>
                  <a:lnTo>
                    <a:pt x="1213" y="216"/>
                  </a:lnTo>
                  <a:lnTo>
                    <a:pt x="1218" y="216"/>
                  </a:lnTo>
                  <a:lnTo>
                    <a:pt x="1221" y="214"/>
                  </a:lnTo>
                  <a:lnTo>
                    <a:pt x="1221" y="214"/>
                  </a:lnTo>
                  <a:lnTo>
                    <a:pt x="1221" y="185"/>
                  </a:lnTo>
                  <a:lnTo>
                    <a:pt x="1218" y="185"/>
                  </a:lnTo>
                  <a:lnTo>
                    <a:pt x="1213" y="182"/>
                  </a:lnTo>
                  <a:lnTo>
                    <a:pt x="1206" y="182"/>
                  </a:lnTo>
                  <a:lnTo>
                    <a:pt x="1197" y="180"/>
                  </a:lnTo>
                  <a:lnTo>
                    <a:pt x="1192" y="180"/>
                  </a:lnTo>
                  <a:lnTo>
                    <a:pt x="1192" y="93"/>
                  </a:lnTo>
                  <a:lnTo>
                    <a:pt x="1182" y="0"/>
                  </a:lnTo>
                  <a:lnTo>
                    <a:pt x="1175" y="90"/>
                  </a:lnTo>
                  <a:lnTo>
                    <a:pt x="1172" y="180"/>
                  </a:lnTo>
                  <a:lnTo>
                    <a:pt x="1165" y="180"/>
                  </a:lnTo>
                  <a:lnTo>
                    <a:pt x="1158" y="180"/>
                  </a:lnTo>
                  <a:lnTo>
                    <a:pt x="1151" y="180"/>
                  </a:lnTo>
                  <a:lnTo>
                    <a:pt x="1143" y="182"/>
                  </a:lnTo>
                  <a:lnTo>
                    <a:pt x="1141" y="182"/>
                  </a:lnTo>
                  <a:lnTo>
                    <a:pt x="1141" y="212"/>
                  </a:lnTo>
                  <a:lnTo>
                    <a:pt x="1141" y="212"/>
                  </a:lnTo>
                  <a:lnTo>
                    <a:pt x="1143" y="214"/>
                  </a:lnTo>
                  <a:lnTo>
                    <a:pt x="1148" y="214"/>
                  </a:lnTo>
                  <a:lnTo>
                    <a:pt x="1151" y="214"/>
                  </a:lnTo>
                  <a:lnTo>
                    <a:pt x="1146" y="714"/>
                  </a:lnTo>
                  <a:lnTo>
                    <a:pt x="1071" y="659"/>
                  </a:lnTo>
                  <a:lnTo>
                    <a:pt x="661" y="651"/>
                  </a:lnTo>
                  <a:lnTo>
                    <a:pt x="659" y="496"/>
                  </a:lnTo>
                  <a:lnTo>
                    <a:pt x="666" y="496"/>
                  </a:lnTo>
                  <a:lnTo>
                    <a:pt x="666" y="491"/>
                  </a:lnTo>
                  <a:lnTo>
                    <a:pt x="611" y="491"/>
                  </a:lnTo>
                  <a:lnTo>
                    <a:pt x="611" y="430"/>
                  </a:lnTo>
                  <a:lnTo>
                    <a:pt x="620" y="428"/>
                  </a:lnTo>
                  <a:lnTo>
                    <a:pt x="620" y="425"/>
                  </a:lnTo>
                  <a:lnTo>
                    <a:pt x="603" y="423"/>
                  </a:lnTo>
                  <a:lnTo>
                    <a:pt x="606" y="420"/>
                  </a:lnTo>
                  <a:lnTo>
                    <a:pt x="608" y="413"/>
                  </a:lnTo>
                  <a:lnTo>
                    <a:pt x="608" y="406"/>
                  </a:lnTo>
                  <a:lnTo>
                    <a:pt x="608" y="399"/>
                  </a:lnTo>
                  <a:lnTo>
                    <a:pt x="606" y="389"/>
                  </a:lnTo>
                  <a:lnTo>
                    <a:pt x="601" y="384"/>
                  </a:lnTo>
                  <a:lnTo>
                    <a:pt x="594" y="379"/>
                  </a:lnTo>
                  <a:lnTo>
                    <a:pt x="586" y="377"/>
                  </a:lnTo>
                  <a:lnTo>
                    <a:pt x="586" y="377"/>
                  </a:lnTo>
                  <a:lnTo>
                    <a:pt x="577" y="374"/>
                  </a:lnTo>
                  <a:lnTo>
                    <a:pt x="569" y="377"/>
                  </a:lnTo>
                  <a:lnTo>
                    <a:pt x="569" y="377"/>
                  </a:lnTo>
                  <a:lnTo>
                    <a:pt x="562" y="379"/>
                  </a:lnTo>
                  <a:lnTo>
                    <a:pt x="557" y="384"/>
                  </a:lnTo>
                  <a:lnTo>
                    <a:pt x="552" y="391"/>
                  </a:lnTo>
                  <a:lnTo>
                    <a:pt x="548" y="399"/>
                  </a:lnTo>
                  <a:lnTo>
                    <a:pt x="548" y="399"/>
                  </a:lnTo>
                  <a:lnTo>
                    <a:pt x="548" y="406"/>
                  </a:lnTo>
                  <a:lnTo>
                    <a:pt x="548" y="413"/>
                  </a:lnTo>
                  <a:lnTo>
                    <a:pt x="552" y="420"/>
                  </a:lnTo>
                  <a:lnTo>
                    <a:pt x="552" y="423"/>
                  </a:lnTo>
                  <a:lnTo>
                    <a:pt x="552" y="423"/>
                  </a:lnTo>
                  <a:lnTo>
                    <a:pt x="538" y="425"/>
                  </a:lnTo>
                  <a:lnTo>
                    <a:pt x="538" y="430"/>
                  </a:lnTo>
                  <a:lnTo>
                    <a:pt x="548" y="430"/>
                  </a:lnTo>
                  <a:lnTo>
                    <a:pt x="550" y="491"/>
                  </a:lnTo>
                  <a:lnTo>
                    <a:pt x="519" y="491"/>
                  </a:lnTo>
                  <a:lnTo>
                    <a:pt x="509" y="491"/>
                  </a:lnTo>
                  <a:lnTo>
                    <a:pt x="412" y="491"/>
                  </a:lnTo>
                  <a:lnTo>
                    <a:pt x="412" y="491"/>
                  </a:lnTo>
                  <a:lnTo>
                    <a:pt x="402" y="491"/>
                  </a:lnTo>
                  <a:lnTo>
                    <a:pt x="359" y="491"/>
                  </a:lnTo>
                  <a:lnTo>
                    <a:pt x="359" y="464"/>
                  </a:lnTo>
                  <a:lnTo>
                    <a:pt x="366" y="464"/>
                  </a:lnTo>
                  <a:lnTo>
                    <a:pt x="366" y="459"/>
                  </a:lnTo>
                  <a:lnTo>
                    <a:pt x="206" y="459"/>
                  </a:lnTo>
                  <a:lnTo>
                    <a:pt x="204" y="447"/>
                  </a:lnTo>
                  <a:lnTo>
                    <a:pt x="201" y="430"/>
                  </a:lnTo>
                  <a:lnTo>
                    <a:pt x="194" y="416"/>
                  </a:lnTo>
                  <a:lnTo>
                    <a:pt x="187" y="403"/>
                  </a:lnTo>
                  <a:lnTo>
                    <a:pt x="177" y="391"/>
                  </a:lnTo>
                  <a:lnTo>
                    <a:pt x="167" y="379"/>
                  </a:lnTo>
                  <a:lnTo>
                    <a:pt x="155" y="369"/>
                  </a:lnTo>
                  <a:lnTo>
                    <a:pt x="141" y="362"/>
                  </a:lnTo>
                  <a:lnTo>
                    <a:pt x="141" y="360"/>
                  </a:lnTo>
                  <a:lnTo>
                    <a:pt x="126" y="355"/>
                  </a:lnTo>
                  <a:lnTo>
                    <a:pt x="114" y="350"/>
                  </a:lnTo>
                  <a:lnTo>
                    <a:pt x="114" y="348"/>
                  </a:lnTo>
                  <a:lnTo>
                    <a:pt x="112" y="348"/>
                  </a:lnTo>
                  <a:lnTo>
                    <a:pt x="112" y="348"/>
                  </a:lnTo>
                  <a:lnTo>
                    <a:pt x="97" y="345"/>
                  </a:lnTo>
                  <a:lnTo>
                    <a:pt x="95" y="345"/>
                  </a:lnTo>
                  <a:lnTo>
                    <a:pt x="92" y="345"/>
                  </a:lnTo>
                  <a:lnTo>
                    <a:pt x="90" y="345"/>
                  </a:lnTo>
                  <a:lnTo>
                    <a:pt x="88" y="345"/>
                  </a:lnTo>
                  <a:lnTo>
                    <a:pt x="90" y="263"/>
                  </a:lnTo>
                  <a:lnTo>
                    <a:pt x="78" y="263"/>
                  </a:lnTo>
                  <a:lnTo>
                    <a:pt x="75" y="345"/>
                  </a:lnTo>
                  <a:lnTo>
                    <a:pt x="73" y="345"/>
                  </a:lnTo>
                  <a:lnTo>
                    <a:pt x="71" y="345"/>
                  </a:lnTo>
                  <a:lnTo>
                    <a:pt x="68" y="345"/>
                  </a:lnTo>
                  <a:lnTo>
                    <a:pt x="54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48"/>
                  </a:lnTo>
                  <a:lnTo>
                    <a:pt x="51" y="350"/>
                  </a:lnTo>
                  <a:lnTo>
                    <a:pt x="37" y="355"/>
                  </a:lnTo>
                  <a:lnTo>
                    <a:pt x="22" y="360"/>
                  </a:lnTo>
                  <a:lnTo>
                    <a:pt x="22" y="360"/>
                  </a:lnTo>
                  <a:lnTo>
                    <a:pt x="8" y="369"/>
                  </a:lnTo>
                  <a:lnTo>
                    <a:pt x="0" y="374"/>
                  </a:lnTo>
                  <a:lnTo>
                    <a:pt x="0" y="933"/>
                  </a:lnTo>
                  <a:lnTo>
                    <a:pt x="1276" y="933"/>
                  </a:lnTo>
                  <a:lnTo>
                    <a:pt x="1276" y="739"/>
                  </a:lnTo>
                  <a:lnTo>
                    <a:pt x="1233" y="739"/>
                  </a:lnTo>
                  <a:lnTo>
                    <a:pt x="1233" y="74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8" name="Freeform 14">
              <a:extLst>
                <a:ext uri="{FF2B5EF4-FFF2-40B4-BE49-F238E27FC236}">
                  <a16:creationId xmlns="" xmlns:a16="http://schemas.microsoft.com/office/drawing/2014/main" id="{20704EEC-462D-48C1-9AD0-0533EF98486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25883" y="4353817"/>
              <a:ext cx="2035444" cy="2504183"/>
            </a:xfrm>
            <a:custGeom>
              <a:avLst/>
              <a:gdLst>
                <a:gd name="T0" fmla="*/ 1247 w 1281"/>
                <a:gd name="T1" fmla="*/ 1059 h 1576"/>
                <a:gd name="T2" fmla="*/ 1063 w 1281"/>
                <a:gd name="T3" fmla="*/ 1107 h 1576"/>
                <a:gd name="T4" fmla="*/ 1010 w 1281"/>
                <a:gd name="T5" fmla="*/ 634 h 1576"/>
                <a:gd name="T6" fmla="*/ 879 w 1281"/>
                <a:gd name="T7" fmla="*/ 801 h 1576"/>
                <a:gd name="T8" fmla="*/ 831 w 1281"/>
                <a:gd name="T9" fmla="*/ 306 h 1576"/>
                <a:gd name="T10" fmla="*/ 882 w 1281"/>
                <a:gd name="T11" fmla="*/ 296 h 1576"/>
                <a:gd name="T12" fmla="*/ 882 w 1281"/>
                <a:gd name="T13" fmla="*/ 264 h 1576"/>
                <a:gd name="T14" fmla="*/ 884 w 1281"/>
                <a:gd name="T15" fmla="*/ 245 h 1576"/>
                <a:gd name="T16" fmla="*/ 879 w 1281"/>
                <a:gd name="T17" fmla="*/ 89 h 1576"/>
                <a:gd name="T18" fmla="*/ 877 w 1281"/>
                <a:gd name="T19" fmla="*/ 143 h 1576"/>
                <a:gd name="T20" fmla="*/ 795 w 1281"/>
                <a:gd name="T21" fmla="*/ 111 h 1576"/>
                <a:gd name="T22" fmla="*/ 790 w 1281"/>
                <a:gd name="T23" fmla="*/ 145 h 1576"/>
                <a:gd name="T24" fmla="*/ 710 w 1281"/>
                <a:gd name="T25" fmla="*/ 114 h 1576"/>
                <a:gd name="T26" fmla="*/ 703 w 1281"/>
                <a:gd name="T27" fmla="*/ 89 h 1576"/>
                <a:gd name="T28" fmla="*/ 623 w 1281"/>
                <a:gd name="T29" fmla="*/ 153 h 1576"/>
                <a:gd name="T30" fmla="*/ 615 w 1281"/>
                <a:gd name="T31" fmla="*/ 153 h 1576"/>
                <a:gd name="T32" fmla="*/ 615 w 1281"/>
                <a:gd name="T33" fmla="*/ 89 h 1576"/>
                <a:gd name="T34" fmla="*/ 536 w 1281"/>
                <a:gd name="T35" fmla="*/ 153 h 1576"/>
                <a:gd name="T36" fmla="*/ 528 w 1281"/>
                <a:gd name="T37" fmla="*/ 153 h 1576"/>
                <a:gd name="T38" fmla="*/ 526 w 1281"/>
                <a:gd name="T39" fmla="*/ 0 h 1576"/>
                <a:gd name="T40" fmla="*/ 521 w 1281"/>
                <a:gd name="T41" fmla="*/ 145 h 1576"/>
                <a:gd name="T42" fmla="*/ 499 w 1281"/>
                <a:gd name="T43" fmla="*/ 189 h 1576"/>
                <a:gd name="T44" fmla="*/ 468 w 1281"/>
                <a:gd name="T45" fmla="*/ 191 h 1576"/>
                <a:gd name="T46" fmla="*/ 448 w 1281"/>
                <a:gd name="T47" fmla="*/ 191 h 1576"/>
                <a:gd name="T48" fmla="*/ 429 w 1281"/>
                <a:gd name="T49" fmla="*/ 194 h 1576"/>
                <a:gd name="T50" fmla="*/ 412 w 1281"/>
                <a:gd name="T51" fmla="*/ 196 h 1576"/>
                <a:gd name="T52" fmla="*/ 395 w 1281"/>
                <a:gd name="T53" fmla="*/ 199 h 1576"/>
                <a:gd name="T54" fmla="*/ 366 w 1281"/>
                <a:gd name="T55" fmla="*/ 206 h 1576"/>
                <a:gd name="T56" fmla="*/ 354 w 1281"/>
                <a:gd name="T57" fmla="*/ 208 h 1576"/>
                <a:gd name="T58" fmla="*/ 347 w 1281"/>
                <a:gd name="T59" fmla="*/ 213 h 1576"/>
                <a:gd name="T60" fmla="*/ 342 w 1281"/>
                <a:gd name="T61" fmla="*/ 216 h 1576"/>
                <a:gd name="T62" fmla="*/ 342 w 1281"/>
                <a:gd name="T63" fmla="*/ 216 h 1576"/>
                <a:gd name="T64" fmla="*/ 337 w 1281"/>
                <a:gd name="T65" fmla="*/ 221 h 1576"/>
                <a:gd name="T66" fmla="*/ 339 w 1281"/>
                <a:gd name="T67" fmla="*/ 228 h 1576"/>
                <a:gd name="T68" fmla="*/ 337 w 1281"/>
                <a:gd name="T69" fmla="*/ 223 h 1576"/>
                <a:gd name="T70" fmla="*/ 337 w 1281"/>
                <a:gd name="T71" fmla="*/ 228 h 1576"/>
                <a:gd name="T72" fmla="*/ 339 w 1281"/>
                <a:gd name="T73" fmla="*/ 230 h 1576"/>
                <a:gd name="T74" fmla="*/ 342 w 1281"/>
                <a:gd name="T75" fmla="*/ 233 h 1576"/>
                <a:gd name="T76" fmla="*/ 344 w 1281"/>
                <a:gd name="T77" fmla="*/ 238 h 1576"/>
                <a:gd name="T78" fmla="*/ 352 w 1281"/>
                <a:gd name="T79" fmla="*/ 240 h 1576"/>
                <a:gd name="T80" fmla="*/ 359 w 1281"/>
                <a:gd name="T81" fmla="*/ 242 h 1576"/>
                <a:gd name="T82" fmla="*/ 368 w 1281"/>
                <a:gd name="T83" fmla="*/ 245 h 1576"/>
                <a:gd name="T84" fmla="*/ 378 w 1281"/>
                <a:gd name="T85" fmla="*/ 247 h 1576"/>
                <a:gd name="T86" fmla="*/ 390 w 1281"/>
                <a:gd name="T87" fmla="*/ 250 h 1576"/>
                <a:gd name="T88" fmla="*/ 400 w 1281"/>
                <a:gd name="T89" fmla="*/ 252 h 1576"/>
                <a:gd name="T90" fmla="*/ 402 w 1281"/>
                <a:gd name="T91" fmla="*/ 310 h 1576"/>
                <a:gd name="T92" fmla="*/ 402 w 1281"/>
                <a:gd name="T93" fmla="*/ 371 h 1576"/>
                <a:gd name="T94" fmla="*/ 402 w 1281"/>
                <a:gd name="T95" fmla="*/ 400 h 1576"/>
                <a:gd name="T96" fmla="*/ 400 w 1281"/>
                <a:gd name="T97" fmla="*/ 1260 h 1576"/>
                <a:gd name="T98" fmla="*/ 90 w 1281"/>
                <a:gd name="T99" fmla="*/ 383 h 1576"/>
                <a:gd name="T100" fmla="*/ 10 w 1281"/>
                <a:gd name="T101" fmla="*/ 1224 h 1576"/>
                <a:gd name="T102" fmla="*/ 1281 w 1281"/>
                <a:gd name="T103" fmla="*/ 1576 h 1576"/>
                <a:gd name="T104" fmla="*/ 352 w 1281"/>
                <a:gd name="T105" fmla="*/ 228 h 1576"/>
                <a:gd name="T106" fmla="*/ 342 w 1281"/>
                <a:gd name="T107" fmla="*/ 225 h 1576"/>
                <a:gd name="T108" fmla="*/ 342 w 1281"/>
                <a:gd name="T109" fmla="*/ 228 h 1576"/>
                <a:gd name="T110" fmla="*/ 410 w 1281"/>
                <a:gd name="T111" fmla="*/ 199 h 1576"/>
                <a:gd name="T112" fmla="*/ 412 w 1281"/>
                <a:gd name="T113" fmla="*/ 206 h 1576"/>
                <a:gd name="T114" fmla="*/ 419 w 1281"/>
                <a:gd name="T115" fmla="*/ 211 h 1576"/>
                <a:gd name="T116" fmla="*/ 427 w 1281"/>
                <a:gd name="T117" fmla="*/ 196 h 1576"/>
                <a:gd name="T118" fmla="*/ 429 w 1281"/>
                <a:gd name="T119" fmla="*/ 204 h 1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281" h="1576">
                  <a:moveTo>
                    <a:pt x="1281" y="1017"/>
                  </a:moveTo>
                  <a:lnTo>
                    <a:pt x="1277" y="1022"/>
                  </a:lnTo>
                  <a:lnTo>
                    <a:pt x="1264" y="1032"/>
                  </a:lnTo>
                  <a:lnTo>
                    <a:pt x="1255" y="1044"/>
                  </a:lnTo>
                  <a:lnTo>
                    <a:pt x="1247" y="1059"/>
                  </a:lnTo>
                  <a:lnTo>
                    <a:pt x="1240" y="1073"/>
                  </a:lnTo>
                  <a:lnTo>
                    <a:pt x="1235" y="1090"/>
                  </a:lnTo>
                  <a:lnTo>
                    <a:pt x="1235" y="1102"/>
                  </a:lnTo>
                  <a:lnTo>
                    <a:pt x="1063" y="1102"/>
                  </a:lnTo>
                  <a:lnTo>
                    <a:pt x="1063" y="1107"/>
                  </a:lnTo>
                  <a:lnTo>
                    <a:pt x="1071" y="1107"/>
                  </a:lnTo>
                  <a:lnTo>
                    <a:pt x="1071" y="1134"/>
                  </a:lnTo>
                  <a:lnTo>
                    <a:pt x="1051" y="1134"/>
                  </a:lnTo>
                  <a:lnTo>
                    <a:pt x="1051" y="634"/>
                  </a:lnTo>
                  <a:lnTo>
                    <a:pt x="1010" y="634"/>
                  </a:lnTo>
                  <a:lnTo>
                    <a:pt x="1010" y="602"/>
                  </a:lnTo>
                  <a:lnTo>
                    <a:pt x="925" y="602"/>
                  </a:lnTo>
                  <a:lnTo>
                    <a:pt x="925" y="634"/>
                  </a:lnTo>
                  <a:lnTo>
                    <a:pt x="879" y="634"/>
                  </a:lnTo>
                  <a:lnTo>
                    <a:pt x="879" y="801"/>
                  </a:lnTo>
                  <a:lnTo>
                    <a:pt x="848" y="801"/>
                  </a:lnTo>
                  <a:lnTo>
                    <a:pt x="848" y="825"/>
                  </a:lnTo>
                  <a:lnTo>
                    <a:pt x="831" y="825"/>
                  </a:lnTo>
                  <a:lnTo>
                    <a:pt x="831" y="495"/>
                  </a:lnTo>
                  <a:lnTo>
                    <a:pt x="831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72" y="306"/>
                  </a:lnTo>
                  <a:lnTo>
                    <a:pt x="882" y="306"/>
                  </a:lnTo>
                  <a:lnTo>
                    <a:pt x="882" y="296"/>
                  </a:lnTo>
                  <a:lnTo>
                    <a:pt x="884" y="296"/>
                  </a:lnTo>
                  <a:lnTo>
                    <a:pt x="887" y="289"/>
                  </a:lnTo>
                  <a:lnTo>
                    <a:pt x="887" y="281"/>
                  </a:lnTo>
                  <a:lnTo>
                    <a:pt x="882" y="281"/>
                  </a:lnTo>
                  <a:lnTo>
                    <a:pt x="882" y="264"/>
                  </a:lnTo>
                  <a:lnTo>
                    <a:pt x="884" y="264"/>
                  </a:lnTo>
                  <a:lnTo>
                    <a:pt x="884" y="262"/>
                  </a:lnTo>
                  <a:lnTo>
                    <a:pt x="884" y="247"/>
                  </a:lnTo>
                  <a:lnTo>
                    <a:pt x="884" y="247"/>
                  </a:lnTo>
                  <a:lnTo>
                    <a:pt x="884" y="245"/>
                  </a:lnTo>
                  <a:lnTo>
                    <a:pt x="884" y="143"/>
                  </a:lnTo>
                  <a:lnTo>
                    <a:pt x="882" y="143"/>
                  </a:lnTo>
                  <a:lnTo>
                    <a:pt x="882" y="89"/>
                  </a:lnTo>
                  <a:lnTo>
                    <a:pt x="879" y="89"/>
                  </a:lnTo>
                  <a:lnTo>
                    <a:pt x="879" y="89"/>
                  </a:lnTo>
                  <a:lnTo>
                    <a:pt x="879" y="111"/>
                  </a:lnTo>
                  <a:lnTo>
                    <a:pt x="877" y="111"/>
                  </a:lnTo>
                  <a:lnTo>
                    <a:pt x="877" y="111"/>
                  </a:lnTo>
                  <a:lnTo>
                    <a:pt x="877" y="143"/>
                  </a:lnTo>
                  <a:lnTo>
                    <a:pt x="877" y="143"/>
                  </a:lnTo>
                  <a:lnTo>
                    <a:pt x="877" y="145"/>
                  </a:lnTo>
                  <a:lnTo>
                    <a:pt x="877" y="150"/>
                  </a:lnTo>
                  <a:lnTo>
                    <a:pt x="795" y="150"/>
                  </a:lnTo>
                  <a:lnTo>
                    <a:pt x="795" y="114"/>
                  </a:lnTo>
                  <a:lnTo>
                    <a:pt x="795" y="111"/>
                  </a:lnTo>
                  <a:lnTo>
                    <a:pt x="792" y="111"/>
                  </a:lnTo>
                  <a:lnTo>
                    <a:pt x="792" y="89"/>
                  </a:lnTo>
                  <a:lnTo>
                    <a:pt x="792" y="89"/>
                  </a:lnTo>
                  <a:lnTo>
                    <a:pt x="790" y="89"/>
                  </a:lnTo>
                  <a:lnTo>
                    <a:pt x="790" y="145"/>
                  </a:lnTo>
                  <a:lnTo>
                    <a:pt x="787" y="145"/>
                  </a:lnTo>
                  <a:lnTo>
                    <a:pt x="787" y="150"/>
                  </a:lnTo>
                  <a:lnTo>
                    <a:pt x="710" y="150"/>
                  </a:lnTo>
                  <a:lnTo>
                    <a:pt x="710" y="114"/>
                  </a:lnTo>
                  <a:lnTo>
                    <a:pt x="710" y="114"/>
                  </a:lnTo>
                  <a:lnTo>
                    <a:pt x="705" y="114"/>
                  </a:lnTo>
                  <a:lnTo>
                    <a:pt x="705" y="145"/>
                  </a:lnTo>
                  <a:lnTo>
                    <a:pt x="705" y="145"/>
                  </a:lnTo>
                  <a:lnTo>
                    <a:pt x="705" y="89"/>
                  </a:lnTo>
                  <a:lnTo>
                    <a:pt x="703" y="89"/>
                  </a:lnTo>
                  <a:lnTo>
                    <a:pt x="700" y="89"/>
                  </a:lnTo>
                  <a:lnTo>
                    <a:pt x="700" y="145"/>
                  </a:lnTo>
                  <a:lnTo>
                    <a:pt x="698" y="145"/>
                  </a:lnTo>
                  <a:lnTo>
                    <a:pt x="698" y="150"/>
                  </a:lnTo>
                  <a:lnTo>
                    <a:pt x="623" y="153"/>
                  </a:lnTo>
                  <a:lnTo>
                    <a:pt x="623" y="114"/>
                  </a:lnTo>
                  <a:lnTo>
                    <a:pt x="623" y="114"/>
                  </a:lnTo>
                  <a:lnTo>
                    <a:pt x="618" y="114"/>
                  </a:lnTo>
                  <a:lnTo>
                    <a:pt x="618" y="153"/>
                  </a:lnTo>
                  <a:lnTo>
                    <a:pt x="615" y="153"/>
                  </a:lnTo>
                  <a:lnTo>
                    <a:pt x="615" y="148"/>
                  </a:lnTo>
                  <a:lnTo>
                    <a:pt x="615" y="145"/>
                  </a:lnTo>
                  <a:lnTo>
                    <a:pt x="615" y="145"/>
                  </a:lnTo>
                  <a:lnTo>
                    <a:pt x="615" y="92"/>
                  </a:lnTo>
                  <a:lnTo>
                    <a:pt x="615" y="89"/>
                  </a:lnTo>
                  <a:lnTo>
                    <a:pt x="611" y="89"/>
                  </a:lnTo>
                  <a:lnTo>
                    <a:pt x="611" y="145"/>
                  </a:lnTo>
                  <a:lnTo>
                    <a:pt x="608" y="145"/>
                  </a:lnTo>
                  <a:lnTo>
                    <a:pt x="608" y="153"/>
                  </a:lnTo>
                  <a:lnTo>
                    <a:pt x="536" y="153"/>
                  </a:lnTo>
                  <a:lnTo>
                    <a:pt x="536" y="114"/>
                  </a:lnTo>
                  <a:lnTo>
                    <a:pt x="536" y="114"/>
                  </a:lnTo>
                  <a:lnTo>
                    <a:pt x="533" y="114"/>
                  </a:lnTo>
                  <a:lnTo>
                    <a:pt x="533" y="153"/>
                  </a:lnTo>
                  <a:lnTo>
                    <a:pt x="528" y="153"/>
                  </a:lnTo>
                  <a:lnTo>
                    <a:pt x="528" y="148"/>
                  </a:lnTo>
                  <a:lnTo>
                    <a:pt x="526" y="145"/>
                  </a:lnTo>
                  <a:lnTo>
                    <a:pt x="526" y="145"/>
                  </a:lnTo>
                  <a:lnTo>
                    <a:pt x="526" y="2"/>
                  </a:lnTo>
                  <a:lnTo>
                    <a:pt x="526" y="0"/>
                  </a:lnTo>
                  <a:lnTo>
                    <a:pt x="521" y="0"/>
                  </a:lnTo>
                  <a:lnTo>
                    <a:pt x="521" y="92"/>
                  </a:lnTo>
                  <a:lnTo>
                    <a:pt x="521" y="92"/>
                  </a:lnTo>
                  <a:lnTo>
                    <a:pt x="521" y="145"/>
                  </a:lnTo>
                  <a:lnTo>
                    <a:pt x="521" y="145"/>
                  </a:lnTo>
                  <a:lnTo>
                    <a:pt x="521" y="187"/>
                  </a:lnTo>
                  <a:lnTo>
                    <a:pt x="511" y="189"/>
                  </a:lnTo>
                  <a:lnTo>
                    <a:pt x="511" y="189"/>
                  </a:lnTo>
                  <a:lnTo>
                    <a:pt x="509" y="189"/>
                  </a:lnTo>
                  <a:lnTo>
                    <a:pt x="499" y="189"/>
                  </a:lnTo>
                  <a:lnTo>
                    <a:pt x="490" y="189"/>
                  </a:lnTo>
                  <a:lnTo>
                    <a:pt x="490" y="189"/>
                  </a:lnTo>
                  <a:lnTo>
                    <a:pt x="487" y="189"/>
                  </a:lnTo>
                  <a:lnTo>
                    <a:pt x="477" y="189"/>
                  </a:lnTo>
                  <a:lnTo>
                    <a:pt x="468" y="191"/>
                  </a:lnTo>
                  <a:lnTo>
                    <a:pt x="468" y="191"/>
                  </a:lnTo>
                  <a:lnTo>
                    <a:pt x="465" y="191"/>
                  </a:lnTo>
                  <a:lnTo>
                    <a:pt x="465" y="191"/>
                  </a:lnTo>
                  <a:lnTo>
                    <a:pt x="456" y="191"/>
                  </a:lnTo>
                  <a:lnTo>
                    <a:pt x="448" y="191"/>
                  </a:lnTo>
                  <a:lnTo>
                    <a:pt x="448" y="191"/>
                  </a:lnTo>
                  <a:lnTo>
                    <a:pt x="446" y="191"/>
                  </a:lnTo>
                  <a:lnTo>
                    <a:pt x="43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29" y="194"/>
                  </a:lnTo>
                  <a:lnTo>
                    <a:pt x="419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12" y="196"/>
                  </a:lnTo>
                  <a:lnTo>
                    <a:pt x="405" y="199"/>
                  </a:lnTo>
                  <a:lnTo>
                    <a:pt x="398" y="199"/>
                  </a:lnTo>
                  <a:lnTo>
                    <a:pt x="395" y="199"/>
                  </a:lnTo>
                  <a:lnTo>
                    <a:pt x="390" y="201"/>
                  </a:lnTo>
                  <a:lnTo>
                    <a:pt x="383" y="201"/>
                  </a:lnTo>
                  <a:lnTo>
                    <a:pt x="383" y="201"/>
                  </a:lnTo>
                  <a:lnTo>
                    <a:pt x="376" y="204"/>
                  </a:lnTo>
                  <a:lnTo>
                    <a:pt x="366" y="206"/>
                  </a:lnTo>
                  <a:lnTo>
                    <a:pt x="356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54" y="208"/>
                  </a:lnTo>
                  <a:lnTo>
                    <a:pt x="349" y="211"/>
                  </a:lnTo>
                  <a:lnTo>
                    <a:pt x="349" y="211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7" y="213"/>
                  </a:lnTo>
                  <a:lnTo>
                    <a:pt x="344" y="213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42" y="216"/>
                  </a:lnTo>
                  <a:lnTo>
                    <a:pt x="339" y="218"/>
                  </a:lnTo>
                  <a:lnTo>
                    <a:pt x="339" y="218"/>
                  </a:lnTo>
                  <a:lnTo>
                    <a:pt x="337" y="221"/>
                  </a:lnTo>
                  <a:lnTo>
                    <a:pt x="337" y="221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9" y="228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3"/>
                  </a:lnTo>
                  <a:lnTo>
                    <a:pt x="337" y="225"/>
                  </a:lnTo>
                  <a:lnTo>
                    <a:pt x="337" y="225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28"/>
                  </a:lnTo>
                  <a:lnTo>
                    <a:pt x="337" y="230"/>
                  </a:lnTo>
                  <a:lnTo>
                    <a:pt x="339" y="230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39" y="233"/>
                  </a:lnTo>
                  <a:lnTo>
                    <a:pt x="342" y="233"/>
                  </a:lnTo>
                  <a:lnTo>
                    <a:pt x="342" y="235"/>
                  </a:lnTo>
                  <a:lnTo>
                    <a:pt x="342" y="235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4" y="238"/>
                  </a:lnTo>
                  <a:lnTo>
                    <a:pt x="347" y="238"/>
                  </a:lnTo>
                  <a:lnTo>
                    <a:pt x="347" y="238"/>
                  </a:lnTo>
                  <a:lnTo>
                    <a:pt x="349" y="238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2" y="240"/>
                  </a:lnTo>
                  <a:lnTo>
                    <a:pt x="356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59" y="242"/>
                  </a:lnTo>
                  <a:lnTo>
                    <a:pt x="364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68" y="245"/>
                  </a:lnTo>
                  <a:lnTo>
                    <a:pt x="373" y="247"/>
                  </a:lnTo>
                  <a:lnTo>
                    <a:pt x="378" y="247"/>
                  </a:lnTo>
                  <a:lnTo>
                    <a:pt x="378" y="247"/>
                  </a:lnTo>
                  <a:lnTo>
                    <a:pt x="381" y="247"/>
                  </a:lnTo>
                  <a:lnTo>
                    <a:pt x="381" y="247"/>
                  </a:lnTo>
                  <a:lnTo>
                    <a:pt x="385" y="250"/>
                  </a:lnTo>
                  <a:lnTo>
                    <a:pt x="390" y="250"/>
                  </a:lnTo>
                  <a:lnTo>
                    <a:pt x="390" y="250"/>
                  </a:lnTo>
                  <a:lnTo>
                    <a:pt x="393" y="250"/>
                  </a:lnTo>
                  <a:lnTo>
                    <a:pt x="393" y="250"/>
                  </a:lnTo>
                  <a:lnTo>
                    <a:pt x="398" y="252"/>
                  </a:lnTo>
                  <a:lnTo>
                    <a:pt x="400" y="252"/>
                  </a:lnTo>
                  <a:lnTo>
                    <a:pt x="460" y="262"/>
                  </a:lnTo>
                  <a:lnTo>
                    <a:pt x="460" y="301"/>
                  </a:lnTo>
                  <a:lnTo>
                    <a:pt x="436" y="303"/>
                  </a:lnTo>
                  <a:lnTo>
                    <a:pt x="417" y="308"/>
                  </a:lnTo>
                  <a:lnTo>
                    <a:pt x="402" y="310"/>
                  </a:lnTo>
                  <a:lnTo>
                    <a:pt x="398" y="315"/>
                  </a:lnTo>
                  <a:lnTo>
                    <a:pt x="398" y="337"/>
                  </a:lnTo>
                  <a:lnTo>
                    <a:pt x="402" y="342"/>
                  </a:lnTo>
                  <a:lnTo>
                    <a:pt x="402" y="342"/>
                  </a:lnTo>
                  <a:lnTo>
                    <a:pt x="402" y="371"/>
                  </a:lnTo>
                  <a:lnTo>
                    <a:pt x="398" y="374"/>
                  </a:lnTo>
                  <a:lnTo>
                    <a:pt x="398" y="376"/>
                  </a:lnTo>
                  <a:lnTo>
                    <a:pt x="402" y="381"/>
                  </a:lnTo>
                  <a:lnTo>
                    <a:pt x="402" y="381"/>
                  </a:lnTo>
                  <a:lnTo>
                    <a:pt x="402" y="400"/>
                  </a:lnTo>
                  <a:lnTo>
                    <a:pt x="398" y="403"/>
                  </a:lnTo>
                  <a:lnTo>
                    <a:pt x="398" y="412"/>
                  </a:lnTo>
                  <a:lnTo>
                    <a:pt x="402" y="417"/>
                  </a:lnTo>
                  <a:lnTo>
                    <a:pt x="402" y="417"/>
                  </a:lnTo>
                  <a:lnTo>
                    <a:pt x="400" y="1260"/>
                  </a:lnTo>
                  <a:lnTo>
                    <a:pt x="378" y="1260"/>
                  </a:lnTo>
                  <a:lnTo>
                    <a:pt x="376" y="415"/>
                  </a:lnTo>
                  <a:lnTo>
                    <a:pt x="315" y="415"/>
                  </a:lnTo>
                  <a:lnTo>
                    <a:pt x="315" y="383"/>
                  </a:lnTo>
                  <a:lnTo>
                    <a:pt x="90" y="383"/>
                  </a:lnTo>
                  <a:lnTo>
                    <a:pt x="75" y="415"/>
                  </a:lnTo>
                  <a:lnTo>
                    <a:pt x="42" y="415"/>
                  </a:lnTo>
                  <a:lnTo>
                    <a:pt x="17" y="473"/>
                  </a:lnTo>
                  <a:lnTo>
                    <a:pt x="17" y="1224"/>
                  </a:lnTo>
                  <a:lnTo>
                    <a:pt x="10" y="1224"/>
                  </a:lnTo>
                  <a:lnTo>
                    <a:pt x="10" y="1221"/>
                  </a:lnTo>
                  <a:lnTo>
                    <a:pt x="5" y="1219"/>
                  </a:lnTo>
                  <a:lnTo>
                    <a:pt x="0" y="1219"/>
                  </a:lnTo>
                  <a:lnTo>
                    <a:pt x="0" y="1576"/>
                  </a:lnTo>
                  <a:lnTo>
                    <a:pt x="1281" y="1576"/>
                  </a:lnTo>
                  <a:lnTo>
                    <a:pt x="1281" y="1017"/>
                  </a:lnTo>
                  <a:close/>
                  <a:moveTo>
                    <a:pt x="342" y="225"/>
                  </a:moveTo>
                  <a:lnTo>
                    <a:pt x="344" y="225"/>
                  </a:lnTo>
                  <a:lnTo>
                    <a:pt x="344" y="225"/>
                  </a:lnTo>
                  <a:lnTo>
                    <a:pt x="352" y="228"/>
                  </a:lnTo>
                  <a:lnTo>
                    <a:pt x="344" y="225"/>
                  </a:lnTo>
                  <a:lnTo>
                    <a:pt x="344" y="225"/>
                  </a:lnTo>
                  <a:lnTo>
                    <a:pt x="342" y="225"/>
                  </a:lnTo>
                  <a:lnTo>
                    <a:pt x="342" y="223"/>
                  </a:lnTo>
                  <a:lnTo>
                    <a:pt x="342" y="225"/>
                  </a:lnTo>
                  <a:close/>
                  <a:moveTo>
                    <a:pt x="342" y="228"/>
                  </a:moveTo>
                  <a:lnTo>
                    <a:pt x="342" y="228"/>
                  </a:lnTo>
                  <a:lnTo>
                    <a:pt x="339" y="228"/>
                  </a:lnTo>
                  <a:lnTo>
                    <a:pt x="342" y="228"/>
                  </a:lnTo>
                  <a:lnTo>
                    <a:pt x="342" y="228"/>
                  </a:lnTo>
                  <a:lnTo>
                    <a:pt x="361" y="233"/>
                  </a:lnTo>
                  <a:lnTo>
                    <a:pt x="342" y="228"/>
                  </a:lnTo>
                  <a:close/>
                  <a:moveTo>
                    <a:pt x="410" y="199"/>
                  </a:moveTo>
                  <a:lnTo>
                    <a:pt x="410" y="201"/>
                  </a:lnTo>
                  <a:lnTo>
                    <a:pt x="410" y="199"/>
                  </a:lnTo>
                  <a:lnTo>
                    <a:pt x="410" y="199"/>
                  </a:lnTo>
                  <a:lnTo>
                    <a:pt x="410" y="199"/>
                  </a:lnTo>
                  <a:close/>
                  <a:moveTo>
                    <a:pt x="414" y="208"/>
                  </a:move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2" y="206"/>
                  </a:lnTo>
                  <a:lnTo>
                    <a:pt x="414" y="208"/>
                  </a:lnTo>
                  <a:lnTo>
                    <a:pt x="419" y="211"/>
                  </a:lnTo>
                  <a:lnTo>
                    <a:pt x="414" y="208"/>
                  </a:lnTo>
                  <a:close/>
                  <a:moveTo>
                    <a:pt x="427" y="199"/>
                  </a:moveTo>
                  <a:lnTo>
                    <a:pt x="427" y="196"/>
                  </a:lnTo>
                  <a:lnTo>
                    <a:pt x="429" y="196"/>
                  </a:lnTo>
                  <a:lnTo>
                    <a:pt x="427" y="196"/>
                  </a:lnTo>
                  <a:lnTo>
                    <a:pt x="427" y="199"/>
                  </a:lnTo>
                  <a:close/>
                  <a:moveTo>
                    <a:pt x="429" y="206"/>
                  </a:moveTo>
                  <a:lnTo>
                    <a:pt x="429" y="204"/>
                  </a:lnTo>
                  <a:lnTo>
                    <a:pt x="429" y="204"/>
                  </a:lnTo>
                  <a:lnTo>
                    <a:pt x="429" y="204"/>
                  </a:lnTo>
                  <a:lnTo>
                    <a:pt x="429" y="206"/>
                  </a:lnTo>
                  <a:lnTo>
                    <a:pt x="431" y="206"/>
                  </a:lnTo>
                  <a:lnTo>
                    <a:pt x="429" y="2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59" name="Freeform 15">
              <a:extLst>
                <a:ext uri="{FF2B5EF4-FFF2-40B4-BE49-F238E27FC236}">
                  <a16:creationId xmlns="" xmlns:a16="http://schemas.microsoft.com/office/drawing/2014/main" id="{A2F471D6-5C60-46C2-BE22-98F1FABB9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5207" y="4962385"/>
              <a:ext cx="2030676" cy="1895615"/>
            </a:xfrm>
            <a:custGeom>
              <a:avLst/>
              <a:gdLst>
                <a:gd name="T0" fmla="*/ 1278 w 1278"/>
                <a:gd name="T1" fmla="*/ 836 h 1193"/>
                <a:gd name="T2" fmla="*/ 1271 w 1278"/>
                <a:gd name="T3" fmla="*/ 819 h 1193"/>
                <a:gd name="T4" fmla="*/ 1252 w 1278"/>
                <a:gd name="T5" fmla="*/ 821 h 1193"/>
                <a:gd name="T6" fmla="*/ 1242 w 1278"/>
                <a:gd name="T7" fmla="*/ 807 h 1193"/>
                <a:gd name="T8" fmla="*/ 1206 w 1278"/>
                <a:gd name="T9" fmla="*/ 700 h 1193"/>
                <a:gd name="T10" fmla="*/ 1167 w 1278"/>
                <a:gd name="T11" fmla="*/ 693 h 1193"/>
                <a:gd name="T12" fmla="*/ 1126 w 1278"/>
                <a:gd name="T13" fmla="*/ 651 h 1193"/>
                <a:gd name="T14" fmla="*/ 1075 w 1278"/>
                <a:gd name="T15" fmla="*/ 598 h 1193"/>
                <a:gd name="T16" fmla="*/ 1068 w 1278"/>
                <a:gd name="T17" fmla="*/ 586 h 1193"/>
                <a:gd name="T18" fmla="*/ 1053 w 1278"/>
                <a:gd name="T19" fmla="*/ 566 h 1193"/>
                <a:gd name="T20" fmla="*/ 1048 w 1278"/>
                <a:gd name="T21" fmla="*/ 581 h 1193"/>
                <a:gd name="T22" fmla="*/ 1034 w 1278"/>
                <a:gd name="T23" fmla="*/ 593 h 1193"/>
                <a:gd name="T24" fmla="*/ 1034 w 1278"/>
                <a:gd name="T25" fmla="*/ 625 h 1193"/>
                <a:gd name="T26" fmla="*/ 956 w 1278"/>
                <a:gd name="T27" fmla="*/ 685 h 1193"/>
                <a:gd name="T28" fmla="*/ 925 w 1278"/>
                <a:gd name="T29" fmla="*/ 695 h 1193"/>
                <a:gd name="T30" fmla="*/ 884 w 1278"/>
                <a:gd name="T31" fmla="*/ 824 h 1193"/>
                <a:gd name="T32" fmla="*/ 864 w 1278"/>
                <a:gd name="T33" fmla="*/ 807 h 1193"/>
                <a:gd name="T34" fmla="*/ 850 w 1278"/>
                <a:gd name="T35" fmla="*/ 838 h 1193"/>
                <a:gd name="T36" fmla="*/ 833 w 1278"/>
                <a:gd name="T37" fmla="*/ 819 h 1193"/>
                <a:gd name="T38" fmla="*/ 814 w 1278"/>
                <a:gd name="T39" fmla="*/ 841 h 1193"/>
                <a:gd name="T40" fmla="*/ 751 w 1278"/>
                <a:gd name="T41" fmla="*/ 32 h 1193"/>
                <a:gd name="T42" fmla="*/ 445 w 1278"/>
                <a:gd name="T43" fmla="*/ 855 h 1193"/>
                <a:gd name="T44" fmla="*/ 431 w 1278"/>
                <a:gd name="T45" fmla="*/ 739 h 1193"/>
                <a:gd name="T46" fmla="*/ 404 w 1278"/>
                <a:gd name="T47" fmla="*/ 756 h 1193"/>
                <a:gd name="T48" fmla="*/ 378 w 1278"/>
                <a:gd name="T49" fmla="*/ 561 h 1193"/>
                <a:gd name="T50" fmla="*/ 375 w 1278"/>
                <a:gd name="T51" fmla="*/ 547 h 1193"/>
                <a:gd name="T52" fmla="*/ 368 w 1278"/>
                <a:gd name="T53" fmla="*/ 569 h 1193"/>
                <a:gd name="T54" fmla="*/ 351 w 1278"/>
                <a:gd name="T55" fmla="*/ 479 h 1193"/>
                <a:gd name="T56" fmla="*/ 341 w 1278"/>
                <a:gd name="T57" fmla="*/ 348 h 1193"/>
                <a:gd name="T58" fmla="*/ 324 w 1278"/>
                <a:gd name="T59" fmla="*/ 372 h 1193"/>
                <a:gd name="T60" fmla="*/ 312 w 1278"/>
                <a:gd name="T61" fmla="*/ 479 h 1193"/>
                <a:gd name="T62" fmla="*/ 295 w 1278"/>
                <a:gd name="T63" fmla="*/ 561 h 1193"/>
                <a:gd name="T64" fmla="*/ 290 w 1278"/>
                <a:gd name="T65" fmla="*/ 547 h 1193"/>
                <a:gd name="T66" fmla="*/ 288 w 1278"/>
                <a:gd name="T67" fmla="*/ 569 h 1193"/>
                <a:gd name="T68" fmla="*/ 269 w 1278"/>
                <a:gd name="T69" fmla="*/ 693 h 1193"/>
                <a:gd name="T70" fmla="*/ 269 w 1278"/>
                <a:gd name="T71" fmla="*/ 695 h 1193"/>
                <a:gd name="T72" fmla="*/ 261 w 1278"/>
                <a:gd name="T73" fmla="*/ 758 h 1193"/>
                <a:gd name="T74" fmla="*/ 244 w 1278"/>
                <a:gd name="T75" fmla="*/ 712 h 1193"/>
                <a:gd name="T76" fmla="*/ 232 w 1278"/>
                <a:gd name="T77" fmla="*/ 574 h 1193"/>
                <a:gd name="T78" fmla="*/ 208 w 1278"/>
                <a:gd name="T79" fmla="*/ 710 h 1193"/>
                <a:gd name="T80" fmla="*/ 194 w 1278"/>
                <a:gd name="T81" fmla="*/ 748 h 1193"/>
                <a:gd name="T82" fmla="*/ 174 w 1278"/>
                <a:gd name="T83" fmla="*/ 688 h 1193"/>
                <a:gd name="T84" fmla="*/ 172 w 1278"/>
                <a:gd name="T85" fmla="*/ 685 h 1193"/>
                <a:gd name="T86" fmla="*/ 169 w 1278"/>
                <a:gd name="T87" fmla="*/ 615 h 1193"/>
                <a:gd name="T88" fmla="*/ 167 w 1278"/>
                <a:gd name="T89" fmla="*/ 610 h 1193"/>
                <a:gd name="T90" fmla="*/ 157 w 1278"/>
                <a:gd name="T91" fmla="*/ 557 h 1193"/>
                <a:gd name="T92" fmla="*/ 148 w 1278"/>
                <a:gd name="T93" fmla="*/ 547 h 1193"/>
                <a:gd name="T94" fmla="*/ 123 w 1278"/>
                <a:gd name="T95" fmla="*/ 479 h 1193"/>
                <a:gd name="T96" fmla="*/ 123 w 1278"/>
                <a:gd name="T97" fmla="*/ 464 h 1193"/>
                <a:gd name="T98" fmla="*/ 121 w 1278"/>
                <a:gd name="T99" fmla="*/ 304 h 1193"/>
                <a:gd name="T100" fmla="*/ 97 w 1278"/>
                <a:gd name="T101" fmla="*/ 464 h 1193"/>
                <a:gd name="T102" fmla="*/ 94 w 1278"/>
                <a:gd name="T103" fmla="*/ 476 h 1193"/>
                <a:gd name="T104" fmla="*/ 70 w 1278"/>
                <a:gd name="T105" fmla="*/ 554 h 1193"/>
                <a:gd name="T106" fmla="*/ 60 w 1278"/>
                <a:gd name="T107" fmla="*/ 549 h 1193"/>
                <a:gd name="T108" fmla="*/ 48 w 1278"/>
                <a:gd name="T109" fmla="*/ 610 h 1193"/>
                <a:gd name="T110" fmla="*/ 41 w 1278"/>
                <a:gd name="T111" fmla="*/ 746 h 1193"/>
                <a:gd name="T112" fmla="*/ 17 w 1278"/>
                <a:gd name="T113" fmla="*/ 739 h 1193"/>
                <a:gd name="T114" fmla="*/ 7 w 1278"/>
                <a:gd name="T115" fmla="*/ 848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78" h="1193">
                  <a:moveTo>
                    <a:pt x="12" y="306"/>
                  </a:moveTo>
                  <a:lnTo>
                    <a:pt x="0" y="304"/>
                  </a:lnTo>
                  <a:lnTo>
                    <a:pt x="0" y="1193"/>
                  </a:lnTo>
                  <a:lnTo>
                    <a:pt x="1278" y="1193"/>
                  </a:lnTo>
                  <a:lnTo>
                    <a:pt x="1278" y="836"/>
                  </a:lnTo>
                  <a:lnTo>
                    <a:pt x="1274" y="836"/>
                  </a:lnTo>
                  <a:lnTo>
                    <a:pt x="1274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71" y="819"/>
                  </a:lnTo>
                  <a:lnTo>
                    <a:pt x="1269" y="819"/>
                  </a:lnTo>
                  <a:lnTo>
                    <a:pt x="1269" y="836"/>
                  </a:lnTo>
                  <a:lnTo>
                    <a:pt x="1257" y="836"/>
                  </a:lnTo>
                  <a:lnTo>
                    <a:pt x="1257" y="824"/>
                  </a:lnTo>
                  <a:lnTo>
                    <a:pt x="1252" y="821"/>
                  </a:lnTo>
                  <a:lnTo>
                    <a:pt x="1245" y="821"/>
                  </a:lnTo>
                  <a:lnTo>
                    <a:pt x="1245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2" y="807"/>
                  </a:lnTo>
                  <a:lnTo>
                    <a:pt x="1240" y="807"/>
                  </a:lnTo>
                  <a:lnTo>
                    <a:pt x="1240" y="821"/>
                  </a:lnTo>
                  <a:lnTo>
                    <a:pt x="1220" y="821"/>
                  </a:lnTo>
                  <a:lnTo>
                    <a:pt x="1223" y="702"/>
                  </a:lnTo>
                  <a:lnTo>
                    <a:pt x="1206" y="700"/>
                  </a:lnTo>
                  <a:lnTo>
                    <a:pt x="1182" y="700"/>
                  </a:lnTo>
                  <a:lnTo>
                    <a:pt x="1174" y="695"/>
                  </a:lnTo>
                  <a:lnTo>
                    <a:pt x="1174" y="695"/>
                  </a:lnTo>
                  <a:lnTo>
                    <a:pt x="1172" y="695"/>
                  </a:lnTo>
                  <a:lnTo>
                    <a:pt x="1167" y="693"/>
                  </a:lnTo>
                  <a:lnTo>
                    <a:pt x="1167" y="688"/>
                  </a:lnTo>
                  <a:lnTo>
                    <a:pt x="1155" y="685"/>
                  </a:lnTo>
                  <a:lnTo>
                    <a:pt x="1150" y="685"/>
                  </a:lnTo>
                  <a:lnTo>
                    <a:pt x="1140" y="668"/>
                  </a:lnTo>
                  <a:lnTo>
                    <a:pt x="1126" y="651"/>
                  </a:lnTo>
                  <a:lnTo>
                    <a:pt x="1111" y="639"/>
                  </a:lnTo>
                  <a:lnTo>
                    <a:pt x="1092" y="629"/>
                  </a:lnTo>
                  <a:lnTo>
                    <a:pt x="1073" y="625"/>
                  </a:lnTo>
                  <a:lnTo>
                    <a:pt x="1073" y="598"/>
                  </a:lnTo>
                  <a:lnTo>
                    <a:pt x="1075" y="598"/>
                  </a:lnTo>
                  <a:lnTo>
                    <a:pt x="1075" y="595"/>
                  </a:lnTo>
                  <a:lnTo>
                    <a:pt x="1075" y="593"/>
                  </a:lnTo>
                  <a:lnTo>
                    <a:pt x="1073" y="593"/>
                  </a:lnTo>
                  <a:lnTo>
                    <a:pt x="1070" y="588"/>
                  </a:lnTo>
                  <a:lnTo>
                    <a:pt x="1068" y="586"/>
                  </a:lnTo>
                  <a:lnTo>
                    <a:pt x="1063" y="583"/>
                  </a:lnTo>
                  <a:lnTo>
                    <a:pt x="1061" y="581"/>
                  </a:lnTo>
                  <a:lnTo>
                    <a:pt x="1056" y="581"/>
                  </a:lnTo>
                  <a:lnTo>
                    <a:pt x="1056" y="566"/>
                  </a:lnTo>
                  <a:lnTo>
                    <a:pt x="1053" y="566"/>
                  </a:lnTo>
                  <a:lnTo>
                    <a:pt x="1053" y="564"/>
                  </a:lnTo>
                  <a:lnTo>
                    <a:pt x="1053" y="566"/>
                  </a:lnTo>
                  <a:lnTo>
                    <a:pt x="1048" y="566"/>
                  </a:lnTo>
                  <a:lnTo>
                    <a:pt x="1048" y="581"/>
                  </a:lnTo>
                  <a:lnTo>
                    <a:pt x="1048" y="581"/>
                  </a:lnTo>
                  <a:lnTo>
                    <a:pt x="1046" y="581"/>
                  </a:lnTo>
                  <a:lnTo>
                    <a:pt x="1041" y="583"/>
                  </a:lnTo>
                  <a:lnTo>
                    <a:pt x="1039" y="586"/>
                  </a:lnTo>
                  <a:lnTo>
                    <a:pt x="1036" y="588"/>
                  </a:lnTo>
                  <a:lnTo>
                    <a:pt x="1034" y="593"/>
                  </a:lnTo>
                  <a:lnTo>
                    <a:pt x="1031" y="593"/>
                  </a:lnTo>
                  <a:lnTo>
                    <a:pt x="1031" y="595"/>
                  </a:lnTo>
                  <a:lnTo>
                    <a:pt x="1031" y="598"/>
                  </a:lnTo>
                  <a:lnTo>
                    <a:pt x="1034" y="598"/>
                  </a:lnTo>
                  <a:lnTo>
                    <a:pt x="1034" y="625"/>
                  </a:lnTo>
                  <a:lnTo>
                    <a:pt x="1014" y="629"/>
                  </a:lnTo>
                  <a:lnTo>
                    <a:pt x="995" y="639"/>
                  </a:lnTo>
                  <a:lnTo>
                    <a:pt x="978" y="651"/>
                  </a:lnTo>
                  <a:lnTo>
                    <a:pt x="964" y="668"/>
                  </a:lnTo>
                  <a:lnTo>
                    <a:pt x="956" y="685"/>
                  </a:lnTo>
                  <a:lnTo>
                    <a:pt x="949" y="685"/>
                  </a:lnTo>
                  <a:lnTo>
                    <a:pt x="937" y="688"/>
                  </a:lnTo>
                  <a:lnTo>
                    <a:pt x="937" y="693"/>
                  </a:lnTo>
                  <a:lnTo>
                    <a:pt x="935" y="695"/>
                  </a:lnTo>
                  <a:lnTo>
                    <a:pt x="925" y="695"/>
                  </a:lnTo>
                  <a:lnTo>
                    <a:pt x="925" y="697"/>
                  </a:lnTo>
                  <a:lnTo>
                    <a:pt x="922" y="700"/>
                  </a:lnTo>
                  <a:lnTo>
                    <a:pt x="896" y="700"/>
                  </a:lnTo>
                  <a:lnTo>
                    <a:pt x="881" y="702"/>
                  </a:lnTo>
                  <a:lnTo>
                    <a:pt x="884" y="824"/>
                  </a:lnTo>
                  <a:lnTo>
                    <a:pt x="867" y="824"/>
                  </a:lnTo>
                  <a:lnTo>
                    <a:pt x="867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4" y="807"/>
                  </a:lnTo>
                  <a:lnTo>
                    <a:pt x="862" y="807"/>
                  </a:lnTo>
                  <a:lnTo>
                    <a:pt x="862" y="824"/>
                  </a:lnTo>
                  <a:lnTo>
                    <a:pt x="855" y="824"/>
                  </a:lnTo>
                  <a:lnTo>
                    <a:pt x="850" y="826"/>
                  </a:lnTo>
                  <a:lnTo>
                    <a:pt x="850" y="838"/>
                  </a:lnTo>
                  <a:lnTo>
                    <a:pt x="850" y="838"/>
                  </a:lnTo>
                  <a:lnTo>
                    <a:pt x="835" y="838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3" y="819"/>
                  </a:lnTo>
                  <a:lnTo>
                    <a:pt x="830" y="819"/>
                  </a:lnTo>
                  <a:lnTo>
                    <a:pt x="828" y="819"/>
                  </a:lnTo>
                  <a:lnTo>
                    <a:pt x="828" y="838"/>
                  </a:lnTo>
                  <a:lnTo>
                    <a:pt x="818" y="838"/>
                  </a:lnTo>
                  <a:lnTo>
                    <a:pt x="814" y="841"/>
                  </a:lnTo>
                  <a:lnTo>
                    <a:pt x="814" y="841"/>
                  </a:lnTo>
                  <a:lnTo>
                    <a:pt x="809" y="841"/>
                  </a:lnTo>
                  <a:lnTo>
                    <a:pt x="811" y="90"/>
                  </a:lnTo>
                  <a:lnTo>
                    <a:pt x="782" y="32"/>
                  </a:lnTo>
                  <a:lnTo>
                    <a:pt x="751" y="32"/>
                  </a:lnTo>
                  <a:lnTo>
                    <a:pt x="734" y="0"/>
                  </a:lnTo>
                  <a:lnTo>
                    <a:pt x="508" y="0"/>
                  </a:lnTo>
                  <a:lnTo>
                    <a:pt x="508" y="32"/>
                  </a:lnTo>
                  <a:lnTo>
                    <a:pt x="448" y="32"/>
                  </a:lnTo>
                  <a:lnTo>
                    <a:pt x="445" y="855"/>
                  </a:lnTo>
                  <a:lnTo>
                    <a:pt x="438" y="848"/>
                  </a:lnTo>
                  <a:lnTo>
                    <a:pt x="438" y="836"/>
                  </a:lnTo>
                  <a:lnTo>
                    <a:pt x="436" y="746"/>
                  </a:lnTo>
                  <a:lnTo>
                    <a:pt x="436" y="739"/>
                  </a:lnTo>
                  <a:lnTo>
                    <a:pt x="431" y="739"/>
                  </a:lnTo>
                  <a:lnTo>
                    <a:pt x="429" y="739"/>
                  </a:lnTo>
                  <a:lnTo>
                    <a:pt x="429" y="746"/>
                  </a:lnTo>
                  <a:lnTo>
                    <a:pt x="429" y="758"/>
                  </a:lnTo>
                  <a:lnTo>
                    <a:pt x="404" y="758"/>
                  </a:lnTo>
                  <a:lnTo>
                    <a:pt x="404" y="756"/>
                  </a:lnTo>
                  <a:lnTo>
                    <a:pt x="399" y="746"/>
                  </a:lnTo>
                  <a:lnTo>
                    <a:pt x="399" y="693"/>
                  </a:lnTo>
                  <a:lnTo>
                    <a:pt x="392" y="676"/>
                  </a:lnTo>
                  <a:lnTo>
                    <a:pt x="392" y="622"/>
                  </a:lnTo>
                  <a:lnTo>
                    <a:pt x="378" y="561"/>
                  </a:lnTo>
                  <a:lnTo>
                    <a:pt x="380" y="561"/>
                  </a:lnTo>
                  <a:lnTo>
                    <a:pt x="380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75" y="547"/>
                  </a:lnTo>
                  <a:lnTo>
                    <a:pt x="368" y="547"/>
                  </a:lnTo>
                  <a:lnTo>
                    <a:pt x="368" y="554"/>
                  </a:lnTo>
                  <a:lnTo>
                    <a:pt x="366" y="554"/>
                  </a:lnTo>
                  <a:lnTo>
                    <a:pt x="366" y="569"/>
                  </a:lnTo>
                  <a:lnTo>
                    <a:pt x="368" y="569"/>
                  </a:lnTo>
                  <a:lnTo>
                    <a:pt x="358" y="610"/>
                  </a:lnTo>
                  <a:lnTo>
                    <a:pt x="346" y="481"/>
                  </a:lnTo>
                  <a:lnTo>
                    <a:pt x="351" y="481"/>
                  </a:lnTo>
                  <a:lnTo>
                    <a:pt x="351" y="479"/>
                  </a:lnTo>
                  <a:lnTo>
                    <a:pt x="351" y="479"/>
                  </a:lnTo>
                  <a:lnTo>
                    <a:pt x="351" y="469"/>
                  </a:lnTo>
                  <a:lnTo>
                    <a:pt x="344" y="469"/>
                  </a:lnTo>
                  <a:lnTo>
                    <a:pt x="337" y="372"/>
                  </a:lnTo>
                  <a:lnTo>
                    <a:pt x="341" y="372"/>
                  </a:lnTo>
                  <a:lnTo>
                    <a:pt x="341" y="348"/>
                  </a:lnTo>
                  <a:lnTo>
                    <a:pt x="341" y="309"/>
                  </a:lnTo>
                  <a:lnTo>
                    <a:pt x="320" y="309"/>
                  </a:lnTo>
                  <a:lnTo>
                    <a:pt x="320" y="348"/>
                  </a:lnTo>
                  <a:lnTo>
                    <a:pt x="320" y="372"/>
                  </a:lnTo>
                  <a:lnTo>
                    <a:pt x="324" y="372"/>
                  </a:lnTo>
                  <a:lnTo>
                    <a:pt x="324" y="374"/>
                  </a:lnTo>
                  <a:lnTo>
                    <a:pt x="317" y="469"/>
                  </a:lnTo>
                  <a:lnTo>
                    <a:pt x="312" y="469"/>
                  </a:lnTo>
                  <a:lnTo>
                    <a:pt x="312" y="472"/>
                  </a:lnTo>
                  <a:lnTo>
                    <a:pt x="312" y="479"/>
                  </a:lnTo>
                  <a:lnTo>
                    <a:pt x="312" y="481"/>
                  </a:lnTo>
                  <a:lnTo>
                    <a:pt x="317" y="481"/>
                  </a:lnTo>
                  <a:lnTo>
                    <a:pt x="305" y="610"/>
                  </a:lnTo>
                  <a:lnTo>
                    <a:pt x="295" y="566"/>
                  </a:lnTo>
                  <a:lnTo>
                    <a:pt x="295" y="561"/>
                  </a:lnTo>
                  <a:lnTo>
                    <a:pt x="298" y="561"/>
                  </a:lnTo>
                  <a:lnTo>
                    <a:pt x="298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90" y="547"/>
                  </a:lnTo>
                  <a:lnTo>
                    <a:pt x="286" y="547"/>
                  </a:lnTo>
                  <a:lnTo>
                    <a:pt x="286" y="554"/>
                  </a:lnTo>
                  <a:lnTo>
                    <a:pt x="286" y="554"/>
                  </a:lnTo>
                  <a:lnTo>
                    <a:pt x="286" y="569"/>
                  </a:lnTo>
                  <a:lnTo>
                    <a:pt x="288" y="569"/>
                  </a:lnTo>
                  <a:lnTo>
                    <a:pt x="276" y="622"/>
                  </a:lnTo>
                  <a:lnTo>
                    <a:pt x="276" y="622"/>
                  </a:lnTo>
                  <a:lnTo>
                    <a:pt x="274" y="627"/>
                  </a:lnTo>
                  <a:lnTo>
                    <a:pt x="274" y="676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3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695"/>
                  </a:lnTo>
                  <a:lnTo>
                    <a:pt x="269" y="746"/>
                  </a:lnTo>
                  <a:lnTo>
                    <a:pt x="261" y="756"/>
                  </a:lnTo>
                  <a:lnTo>
                    <a:pt x="261" y="756"/>
                  </a:lnTo>
                  <a:lnTo>
                    <a:pt x="261" y="758"/>
                  </a:lnTo>
                  <a:lnTo>
                    <a:pt x="261" y="758"/>
                  </a:lnTo>
                  <a:lnTo>
                    <a:pt x="252" y="758"/>
                  </a:lnTo>
                  <a:lnTo>
                    <a:pt x="252" y="748"/>
                  </a:lnTo>
                  <a:lnTo>
                    <a:pt x="244" y="748"/>
                  </a:lnTo>
                  <a:lnTo>
                    <a:pt x="244" y="712"/>
                  </a:lnTo>
                  <a:lnTo>
                    <a:pt x="244" y="710"/>
                  </a:lnTo>
                  <a:lnTo>
                    <a:pt x="240" y="710"/>
                  </a:lnTo>
                  <a:lnTo>
                    <a:pt x="225" y="574"/>
                  </a:lnTo>
                  <a:lnTo>
                    <a:pt x="225" y="574"/>
                  </a:lnTo>
                  <a:lnTo>
                    <a:pt x="232" y="574"/>
                  </a:lnTo>
                  <a:lnTo>
                    <a:pt x="232" y="537"/>
                  </a:lnTo>
                  <a:lnTo>
                    <a:pt x="215" y="537"/>
                  </a:lnTo>
                  <a:lnTo>
                    <a:pt x="215" y="574"/>
                  </a:lnTo>
                  <a:lnTo>
                    <a:pt x="220" y="574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8" y="710"/>
                  </a:lnTo>
                  <a:lnTo>
                    <a:pt x="201" y="710"/>
                  </a:lnTo>
                  <a:lnTo>
                    <a:pt x="201" y="748"/>
                  </a:lnTo>
                  <a:lnTo>
                    <a:pt x="194" y="748"/>
                  </a:lnTo>
                  <a:lnTo>
                    <a:pt x="194" y="758"/>
                  </a:lnTo>
                  <a:lnTo>
                    <a:pt x="179" y="758"/>
                  </a:lnTo>
                  <a:lnTo>
                    <a:pt x="179" y="758"/>
                  </a:lnTo>
                  <a:lnTo>
                    <a:pt x="174" y="746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4" y="688"/>
                  </a:lnTo>
                  <a:lnTo>
                    <a:pt x="172" y="688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72" y="685"/>
                  </a:lnTo>
                  <a:lnTo>
                    <a:pt x="169" y="683"/>
                  </a:lnTo>
                  <a:lnTo>
                    <a:pt x="169" y="617"/>
                  </a:lnTo>
                  <a:lnTo>
                    <a:pt x="169" y="617"/>
                  </a:lnTo>
                  <a:lnTo>
                    <a:pt x="169" y="615"/>
                  </a:lnTo>
                  <a:lnTo>
                    <a:pt x="167" y="615"/>
                  </a:lnTo>
                  <a:lnTo>
                    <a:pt x="167" y="615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7" y="610"/>
                  </a:lnTo>
                  <a:lnTo>
                    <a:pt x="165" y="610"/>
                  </a:lnTo>
                  <a:lnTo>
                    <a:pt x="165" y="610"/>
                  </a:lnTo>
                  <a:lnTo>
                    <a:pt x="155" y="569"/>
                  </a:lnTo>
                  <a:lnTo>
                    <a:pt x="157" y="569"/>
                  </a:lnTo>
                  <a:lnTo>
                    <a:pt x="157" y="557"/>
                  </a:lnTo>
                  <a:lnTo>
                    <a:pt x="155" y="557"/>
                  </a:lnTo>
                  <a:lnTo>
                    <a:pt x="155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8" y="547"/>
                  </a:lnTo>
                  <a:lnTo>
                    <a:pt x="143" y="547"/>
                  </a:lnTo>
                  <a:lnTo>
                    <a:pt x="143" y="561"/>
                  </a:lnTo>
                  <a:lnTo>
                    <a:pt x="145" y="561"/>
                  </a:lnTo>
                  <a:lnTo>
                    <a:pt x="136" y="603"/>
                  </a:lnTo>
                  <a:lnTo>
                    <a:pt x="123" y="479"/>
                  </a:lnTo>
                  <a:lnTo>
                    <a:pt x="131" y="476"/>
                  </a:lnTo>
                  <a:lnTo>
                    <a:pt x="131" y="476"/>
                  </a:lnTo>
                  <a:lnTo>
                    <a:pt x="131" y="467"/>
                  </a:lnTo>
                  <a:lnTo>
                    <a:pt x="128" y="464"/>
                  </a:lnTo>
                  <a:lnTo>
                    <a:pt x="123" y="464"/>
                  </a:lnTo>
                  <a:lnTo>
                    <a:pt x="116" y="370"/>
                  </a:lnTo>
                  <a:lnTo>
                    <a:pt x="116" y="370"/>
                  </a:lnTo>
                  <a:lnTo>
                    <a:pt x="121" y="370"/>
                  </a:lnTo>
                  <a:lnTo>
                    <a:pt x="121" y="343"/>
                  </a:lnTo>
                  <a:lnTo>
                    <a:pt x="121" y="304"/>
                  </a:lnTo>
                  <a:lnTo>
                    <a:pt x="99" y="304"/>
                  </a:lnTo>
                  <a:lnTo>
                    <a:pt x="99" y="343"/>
                  </a:lnTo>
                  <a:lnTo>
                    <a:pt x="99" y="370"/>
                  </a:lnTo>
                  <a:lnTo>
                    <a:pt x="104" y="370"/>
                  </a:lnTo>
                  <a:lnTo>
                    <a:pt x="97" y="464"/>
                  </a:lnTo>
                  <a:lnTo>
                    <a:pt x="90" y="464"/>
                  </a:lnTo>
                  <a:lnTo>
                    <a:pt x="90" y="474"/>
                  </a:lnTo>
                  <a:lnTo>
                    <a:pt x="90" y="474"/>
                  </a:lnTo>
                  <a:lnTo>
                    <a:pt x="90" y="476"/>
                  </a:lnTo>
                  <a:lnTo>
                    <a:pt x="94" y="476"/>
                  </a:lnTo>
                  <a:lnTo>
                    <a:pt x="82" y="603"/>
                  </a:lnTo>
                  <a:lnTo>
                    <a:pt x="75" y="569"/>
                  </a:lnTo>
                  <a:lnTo>
                    <a:pt x="75" y="569"/>
                  </a:lnTo>
                  <a:lnTo>
                    <a:pt x="75" y="554"/>
                  </a:lnTo>
                  <a:lnTo>
                    <a:pt x="70" y="554"/>
                  </a:lnTo>
                  <a:lnTo>
                    <a:pt x="70" y="549"/>
                  </a:lnTo>
                  <a:lnTo>
                    <a:pt x="65" y="549"/>
                  </a:lnTo>
                  <a:lnTo>
                    <a:pt x="65" y="547"/>
                  </a:lnTo>
                  <a:lnTo>
                    <a:pt x="65" y="549"/>
                  </a:lnTo>
                  <a:lnTo>
                    <a:pt x="60" y="549"/>
                  </a:lnTo>
                  <a:lnTo>
                    <a:pt x="60" y="561"/>
                  </a:lnTo>
                  <a:lnTo>
                    <a:pt x="63" y="561"/>
                  </a:lnTo>
                  <a:lnTo>
                    <a:pt x="51" y="610"/>
                  </a:lnTo>
                  <a:lnTo>
                    <a:pt x="51" y="610"/>
                  </a:lnTo>
                  <a:lnTo>
                    <a:pt x="48" y="610"/>
                  </a:lnTo>
                  <a:lnTo>
                    <a:pt x="46" y="610"/>
                  </a:lnTo>
                  <a:lnTo>
                    <a:pt x="46" y="683"/>
                  </a:lnTo>
                  <a:lnTo>
                    <a:pt x="41" y="685"/>
                  </a:lnTo>
                  <a:lnTo>
                    <a:pt x="41" y="700"/>
                  </a:lnTo>
                  <a:lnTo>
                    <a:pt x="41" y="746"/>
                  </a:lnTo>
                  <a:lnTo>
                    <a:pt x="34" y="756"/>
                  </a:lnTo>
                  <a:lnTo>
                    <a:pt x="34" y="758"/>
                  </a:lnTo>
                  <a:lnTo>
                    <a:pt x="19" y="758"/>
                  </a:lnTo>
                  <a:lnTo>
                    <a:pt x="17" y="746"/>
                  </a:lnTo>
                  <a:lnTo>
                    <a:pt x="17" y="739"/>
                  </a:lnTo>
                  <a:lnTo>
                    <a:pt x="17" y="739"/>
                  </a:lnTo>
                  <a:lnTo>
                    <a:pt x="12" y="739"/>
                  </a:lnTo>
                  <a:lnTo>
                    <a:pt x="12" y="746"/>
                  </a:lnTo>
                  <a:lnTo>
                    <a:pt x="7" y="836"/>
                  </a:lnTo>
                  <a:lnTo>
                    <a:pt x="7" y="848"/>
                  </a:lnTo>
                  <a:lnTo>
                    <a:pt x="5" y="851"/>
                  </a:lnTo>
                  <a:lnTo>
                    <a:pt x="10" y="365"/>
                  </a:lnTo>
                  <a:lnTo>
                    <a:pt x="12" y="3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0" name="Freeform 16">
              <a:extLst>
                <a:ext uri="{FF2B5EF4-FFF2-40B4-BE49-F238E27FC236}">
                  <a16:creationId xmlns="" xmlns:a16="http://schemas.microsoft.com/office/drawing/2014/main" id="{70BC0B6B-A234-4BFE-8E5D-8BB75BBDC0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708" y="4596926"/>
              <a:ext cx="2027498" cy="2261074"/>
            </a:xfrm>
            <a:custGeom>
              <a:avLst/>
              <a:gdLst>
                <a:gd name="T0" fmla="*/ 1242 w 1276"/>
                <a:gd name="T1" fmla="*/ 529 h 1423"/>
                <a:gd name="T2" fmla="*/ 1225 w 1276"/>
                <a:gd name="T3" fmla="*/ 527 h 1423"/>
                <a:gd name="T4" fmla="*/ 1196 w 1276"/>
                <a:gd name="T5" fmla="*/ 505 h 1423"/>
                <a:gd name="T6" fmla="*/ 1172 w 1276"/>
                <a:gd name="T7" fmla="*/ 483 h 1423"/>
                <a:gd name="T8" fmla="*/ 1148 w 1276"/>
                <a:gd name="T9" fmla="*/ 461 h 1423"/>
                <a:gd name="T10" fmla="*/ 1126 w 1276"/>
                <a:gd name="T11" fmla="*/ 439 h 1423"/>
                <a:gd name="T12" fmla="*/ 1043 w 1276"/>
                <a:gd name="T13" fmla="*/ 434 h 1423"/>
                <a:gd name="T14" fmla="*/ 1005 w 1276"/>
                <a:gd name="T15" fmla="*/ 447 h 1423"/>
                <a:gd name="T16" fmla="*/ 985 w 1276"/>
                <a:gd name="T17" fmla="*/ 461 h 1423"/>
                <a:gd name="T18" fmla="*/ 981 w 1276"/>
                <a:gd name="T19" fmla="*/ 481 h 1423"/>
                <a:gd name="T20" fmla="*/ 959 w 1276"/>
                <a:gd name="T21" fmla="*/ 495 h 1423"/>
                <a:gd name="T22" fmla="*/ 939 w 1276"/>
                <a:gd name="T23" fmla="*/ 505 h 1423"/>
                <a:gd name="T24" fmla="*/ 937 w 1276"/>
                <a:gd name="T25" fmla="*/ 524 h 1423"/>
                <a:gd name="T26" fmla="*/ 913 w 1276"/>
                <a:gd name="T27" fmla="*/ 529 h 1423"/>
                <a:gd name="T28" fmla="*/ 840 w 1276"/>
                <a:gd name="T29" fmla="*/ 534 h 1423"/>
                <a:gd name="T30" fmla="*/ 840 w 1276"/>
                <a:gd name="T31" fmla="*/ 595 h 1423"/>
                <a:gd name="T32" fmla="*/ 765 w 1276"/>
                <a:gd name="T33" fmla="*/ 876 h 1423"/>
                <a:gd name="T34" fmla="*/ 763 w 1276"/>
                <a:gd name="T35" fmla="*/ 544 h 1423"/>
                <a:gd name="T36" fmla="*/ 690 w 1276"/>
                <a:gd name="T37" fmla="*/ 539 h 1423"/>
                <a:gd name="T38" fmla="*/ 668 w 1276"/>
                <a:gd name="T39" fmla="*/ 534 h 1423"/>
                <a:gd name="T40" fmla="*/ 661 w 1276"/>
                <a:gd name="T41" fmla="*/ 515 h 1423"/>
                <a:gd name="T42" fmla="*/ 646 w 1276"/>
                <a:gd name="T43" fmla="*/ 502 h 1423"/>
                <a:gd name="T44" fmla="*/ 625 w 1276"/>
                <a:gd name="T45" fmla="*/ 490 h 1423"/>
                <a:gd name="T46" fmla="*/ 617 w 1276"/>
                <a:gd name="T47" fmla="*/ 471 h 1423"/>
                <a:gd name="T48" fmla="*/ 600 w 1276"/>
                <a:gd name="T49" fmla="*/ 456 h 1423"/>
                <a:gd name="T50" fmla="*/ 559 w 1276"/>
                <a:gd name="T51" fmla="*/ 444 h 1423"/>
                <a:gd name="T52" fmla="*/ 482 w 1276"/>
                <a:gd name="T53" fmla="*/ 449 h 1423"/>
                <a:gd name="T54" fmla="*/ 460 w 1276"/>
                <a:gd name="T55" fmla="*/ 471 h 1423"/>
                <a:gd name="T56" fmla="*/ 436 w 1276"/>
                <a:gd name="T57" fmla="*/ 493 h 1423"/>
                <a:gd name="T58" fmla="*/ 411 w 1276"/>
                <a:gd name="T59" fmla="*/ 512 h 1423"/>
                <a:gd name="T60" fmla="*/ 385 w 1276"/>
                <a:gd name="T61" fmla="*/ 534 h 1423"/>
                <a:gd name="T62" fmla="*/ 382 w 1276"/>
                <a:gd name="T63" fmla="*/ 536 h 1423"/>
                <a:gd name="T64" fmla="*/ 322 w 1276"/>
                <a:gd name="T65" fmla="*/ 328 h 1423"/>
                <a:gd name="T66" fmla="*/ 264 w 1276"/>
                <a:gd name="T67" fmla="*/ 274 h 1423"/>
                <a:gd name="T68" fmla="*/ 201 w 1276"/>
                <a:gd name="T69" fmla="*/ 233 h 1423"/>
                <a:gd name="T70" fmla="*/ 179 w 1276"/>
                <a:gd name="T71" fmla="*/ 328 h 1423"/>
                <a:gd name="T72" fmla="*/ 181 w 1276"/>
                <a:gd name="T73" fmla="*/ 255 h 1423"/>
                <a:gd name="T74" fmla="*/ 179 w 1276"/>
                <a:gd name="T75" fmla="*/ 252 h 1423"/>
                <a:gd name="T76" fmla="*/ 181 w 1276"/>
                <a:gd name="T77" fmla="*/ 213 h 1423"/>
                <a:gd name="T78" fmla="*/ 179 w 1276"/>
                <a:gd name="T79" fmla="*/ 213 h 1423"/>
                <a:gd name="T80" fmla="*/ 181 w 1276"/>
                <a:gd name="T81" fmla="*/ 174 h 1423"/>
                <a:gd name="T82" fmla="*/ 179 w 1276"/>
                <a:gd name="T83" fmla="*/ 172 h 1423"/>
                <a:gd name="T84" fmla="*/ 116 w 1276"/>
                <a:gd name="T85" fmla="*/ 109 h 1423"/>
                <a:gd name="T86" fmla="*/ 29 w 1276"/>
                <a:gd name="T87" fmla="*/ 104 h 1423"/>
                <a:gd name="T88" fmla="*/ 29 w 1276"/>
                <a:gd name="T89" fmla="*/ 31 h 1423"/>
                <a:gd name="T90" fmla="*/ 29 w 1276"/>
                <a:gd name="T91" fmla="*/ 9 h 1423"/>
                <a:gd name="T92" fmla="*/ 29 w 1276"/>
                <a:gd name="T93" fmla="*/ 0 h 1423"/>
                <a:gd name="T94" fmla="*/ 0 w 1276"/>
                <a:gd name="T95" fmla="*/ 1423 h 1423"/>
                <a:gd name="T96" fmla="*/ 1276 w 1276"/>
                <a:gd name="T97" fmla="*/ 534 h 1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6" h="1423">
                  <a:moveTo>
                    <a:pt x="1276" y="534"/>
                  </a:moveTo>
                  <a:lnTo>
                    <a:pt x="1242" y="529"/>
                  </a:lnTo>
                  <a:lnTo>
                    <a:pt x="1223" y="532"/>
                  </a:lnTo>
                  <a:lnTo>
                    <a:pt x="1225" y="527"/>
                  </a:lnTo>
                  <a:lnTo>
                    <a:pt x="1196" y="524"/>
                  </a:lnTo>
                  <a:lnTo>
                    <a:pt x="1196" y="505"/>
                  </a:lnTo>
                  <a:lnTo>
                    <a:pt x="1172" y="502"/>
                  </a:lnTo>
                  <a:lnTo>
                    <a:pt x="1172" y="483"/>
                  </a:lnTo>
                  <a:lnTo>
                    <a:pt x="1148" y="481"/>
                  </a:lnTo>
                  <a:lnTo>
                    <a:pt x="1148" y="461"/>
                  </a:lnTo>
                  <a:lnTo>
                    <a:pt x="1123" y="459"/>
                  </a:lnTo>
                  <a:lnTo>
                    <a:pt x="1126" y="439"/>
                  </a:lnTo>
                  <a:lnTo>
                    <a:pt x="1094" y="434"/>
                  </a:lnTo>
                  <a:lnTo>
                    <a:pt x="1043" y="434"/>
                  </a:lnTo>
                  <a:lnTo>
                    <a:pt x="1007" y="439"/>
                  </a:lnTo>
                  <a:lnTo>
                    <a:pt x="1005" y="447"/>
                  </a:lnTo>
                  <a:lnTo>
                    <a:pt x="1005" y="459"/>
                  </a:lnTo>
                  <a:lnTo>
                    <a:pt x="985" y="461"/>
                  </a:lnTo>
                  <a:lnTo>
                    <a:pt x="983" y="471"/>
                  </a:lnTo>
                  <a:lnTo>
                    <a:pt x="981" y="481"/>
                  </a:lnTo>
                  <a:lnTo>
                    <a:pt x="964" y="483"/>
                  </a:lnTo>
                  <a:lnTo>
                    <a:pt x="959" y="495"/>
                  </a:lnTo>
                  <a:lnTo>
                    <a:pt x="959" y="502"/>
                  </a:lnTo>
                  <a:lnTo>
                    <a:pt x="939" y="505"/>
                  </a:lnTo>
                  <a:lnTo>
                    <a:pt x="937" y="517"/>
                  </a:lnTo>
                  <a:lnTo>
                    <a:pt x="937" y="524"/>
                  </a:lnTo>
                  <a:lnTo>
                    <a:pt x="915" y="527"/>
                  </a:lnTo>
                  <a:lnTo>
                    <a:pt x="913" y="529"/>
                  </a:lnTo>
                  <a:lnTo>
                    <a:pt x="893" y="527"/>
                  </a:lnTo>
                  <a:lnTo>
                    <a:pt x="840" y="534"/>
                  </a:lnTo>
                  <a:lnTo>
                    <a:pt x="840" y="595"/>
                  </a:lnTo>
                  <a:lnTo>
                    <a:pt x="840" y="595"/>
                  </a:lnTo>
                  <a:lnTo>
                    <a:pt x="840" y="876"/>
                  </a:lnTo>
                  <a:lnTo>
                    <a:pt x="765" y="876"/>
                  </a:lnTo>
                  <a:lnTo>
                    <a:pt x="763" y="600"/>
                  </a:lnTo>
                  <a:lnTo>
                    <a:pt x="763" y="544"/>
                  </a:lnTo>
                  <a:lnTo>
                    <a:pt x="707" y="536"/>
                  </a:lnTo>
                  <a:lnTo>
                    <a:pt x="690" y="539"/>
                  </a:lnTo>
                  <a:lnTo>
                    <a:pt x="688" y="536"/>
                  </a:lnTo>
                  <a:lnTo>
                    <a:pt x="668" y="534"/>
                  </a:lnTo>
                  <a:lnTo>
                    <a:pt x="668" y="527"/>
                  </a:lnTo>
                  <a:lnTo>
                    <a:pt x="661" y="515"/>
                  </a:lnTo>
                  <a:lnTo>
                    <a:pt x="646" y="512"/>
                  </a:lnTo>
                  <a:lnTo>
                    <a:pt x="646" y="502"/>
                  </a:lnTo>
                  <a:lnTo>
                    <a:pt x="639" y="493"/>
                  </a:lnTo>
                  <a:lnTo>
                    <a:pt x="625" y="490"/>
                  </a:lnTo>
                  <a:lnTo>
                    <a:pt x="625" y="481"/>
                  </a:lnTo>
                  <a:lnTo>
                    <a:pt x="617" y="471"/>
                  </a:lnTo>
                  <a:lnTo>
                    <a:pt x="603" y="468"/>
                  </a:lnTo>
                  <a:lnTo>
                    <a:pt x="600" y="456"/>
                  </a:lnTo>
                  <a:lnTo>
                    <a:pt x="598" y="449"/>
                  </a:lnTo>
                  <a:lnTo>
                    <a:pt x="559" y="444"/>
                  </a:lnTo>
                  <a:lnTo>
                    <a:pt x="511" y="444"/>
                  </a:lnTo>
                  <a:lnTo>
                    <a:pt x="482" y="449"/>
                  </a:lnTo>
                  <a:lnTo>
                    <a:pt x="482" y="466"/>
                  </a:lnTo>
                  <a:lnTo>
                    <a:pt x="460" y="471"/>
                  </a:lnTo>
                  <a:lnTo>
                    <a:pt x="460" y="488"/>
                  </a:lnTo>
                  <a:lnTo>
                    <a:pt x="436" y="493"/>
                  </a:lnTo>
                  <a:lnTo>
                    <a:pt x="436" y="510"/>
                  </a:lnTo>
                  <a:lnTo>
                    <a:pt x="411" y="512"/>
                  </a:lnTo>
                  <a:lnTo>
                    <a:pt x="411" y="532"/>
                  </a:lnTo>
                  <a:lnTo>
                    <a:pt x="385" y="534"/>
                  </a:lnTo>
                  <a:lnTo>
                    <a:pt x="385" y="536"/>
                  </a:lnTo>
                  <a:lnTo>
                    <a:pt x="382" y="536"/>
                  </a:lnTo>
                  <a:lnTo>
                    <a:pt x="382" y="328"/>
                  </a:lnTo>
                  <a:lnTo>
                    <a:pt x="322" y="328"/>
                  </a:lnTo>
                  <a:lnTo>
                    <a:pt x="322" y="274"/>
                  </a:lnTo>
                  <a:lnTo>
                    <a:pt x="264" y="274"/>
                  </a:lnTo>
                  <a:lnTo>
                    <a:pt x="264" y="233"/>
                  </a:lnTo>
                  <a:lnTo>
                    <a:pt x="201" y="233"/>
                  </a:lnTo>
                  <a:lnTo>
                    <a:pt x="201" y="328"/>
                  </a:lnTo>
                  <a:lnTo>
                    <a:pt x="179" y="328"/>
                  </a:lnTo>
                  <a:lnTo>
                    <a:pt x="179" y="257"/>
                  </a:lnTo>
                  <a:lnTo>
                    <a:pt x="181" y="255"/>
                  </a:lnTo>
                  <a:lnTo>
                    <a:pt x="181" y="252"/>
                  </a:lnTo>
                  <a:lnTo>
                    <a:pt x="179" y="252"/>
                  </a:lnTo>
                  <a:lnTo>
                    <a:pt x="179" y="218"/>
                  </a:lnTo>
                  <a:lnTo>
                    <a:pt x="181" y="213"/>
                  </a:lnTo>
                  <a:lnTo>
                    <a:pt x="181" y="213"/>
                  </a:lnTo>
                  <a:lnTo>
                    <a:pt x="179" y="213"/>
                  </a:lnTo>
                  <a:lnTo>
                    <a:pt x="179" y="177"/>
                  </a:lnTo>
                  <a:lnTo>
                    <a:pt x="181" y="174"/>
                  </a:lnTo>
                  <a:lnTo>
                    <a:pt x="181" y="172"/>
                  </a:lnTo>
                  <a:lnTo>
                    <a:pt x="179" y="172"/>
                  </a:lnTo>
                  <a:lnTo>
                    <a:pt x="179" y="114"/>
                  </a:lnTo>
                  <a:lnTo>
                    <a:pt x="116" y="109"/>
                  </a:lnTo>
                  <a:lnTo>
                    <a:pt x="43" y="104"/>
                  </a:lnTo>
                  <a:lnTo>
                    <a:pt x="29" y="104"/>
                  </a:lnTo>
                  <a:lnTo>
                    <a:pt x="29" y="51"/>
                  </a:lnTo>
                  <a:lnTo>
                    <a:pt x="29" y="31"/>
                  </a:lnTo>
                  <a:lnTo>
                    <a:pt x="29" y="26"/>
                  </a:lnTo>
                  <a:lnTo>
                    <a:pt x="29" y="9"/>
                  </a:lnTo>
                  <a:lnTo>
                    <a:pt x="29" y="4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1423"/>
                  </a:lnTo>
                  <a:lnTo>
                    <a:pt x="1276" y="1423"/>
                  </a:lnTo>
                  <a:lnTo>
                    <a:pt x="1276" y="53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1" name="Freeform 17">
              <a:extLst>
                <a:ext uri="{FF2B5EF4-FFF2-40B4-BE49-F238E27FC236}">
                  <a16:creationId xmlns="" xmlns:a16="http://schemas.microsoft.com/office/drawing/2014/main" id="{302CA936-A6B9-47BF-9221-6C33D712D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266" y="4113886"/>
              <a:ext cx="2035444" cy="2744114"/>
            </a:xfrm>
            <a:custGeom>
              <a:avLst/>
              <a:gdLst>
                <a:gd name="T0" fmla="*/ 1281 w 1281"/>
                <a:gd name="T1" fmla="*/ 1727 h 1727"/>
                <a:gd name="T2" fmla="*/ 1194 w 1281"/>
                <a:gd name="T3" fmla="*/ 304 h 1727"/>
                <a:gd name="T4" fmla="*/ 1194 w 1281"/>
                <a:gd name="T5" fmla="*/ 284 h 1727"/>
                <a:gd name="T6" fmla="*/ 1194 w 1281"/>
                <a:gd name="T7" fmla="*/ 265 h 1727"/>
                <a:gd name="T8" fmla="*/ 1080 w 1281"/>
                <a:gd name="T9" fmla="*/ 126 h 1727"/>
                <a:gd name="T10" fmla="*/ 1073 w 1281"/>
                <a:gd name="T11" fmla="*/ 80 h 1727"/>
                <a:gd name="T12" fmla="*/ 1063 w 1281"/>
                <a:gd name="T13" fmla="*/ 92 h 1727"/>
                <a:gd name="T14" fmla="*/ 1063 w 1281"/>
                <a:gd name="T15" fmla="*/ 12 h 1727"/>
                <a:gd name="T16" fmla="*/ 1061 w 1281"/>
                <a:gd name="T17" fmla="*/ 0 h 1727"/>
                <a:gd name="T18" fmla="*/ 1053 w 1281"/>
                <a:gd name="T19" fmla="*/ 92 h 1727"/>
                <a:gd name="T20" fmla="*/ 1053 w 1281"/>
                <a:gd name="T21" fmla="*/ 12 h 1727"/>
                <a:gd name="T22" fmla="*/ 1048 w 1281"/>
                <a:gd name="T23" fmla="*/ 0 h 1727"/>
                <a:gd name="T24" fmla="*/ 1041 w 1281"/>
                <a:gd name="T25" fmla="*/ 92 h 1727"/>
                <a:gd name="T26" fmla="*/ 1041 w 1281"/>
                <a:gd name="T27" fmla="*/ 12 h 1727"/>
                <a:gd name="T28" fmla="*/ 1039 w 1281"/>
                <a:gd name="T29" fmla="*/ 0 h 1727"/>
                <a:gd name="T30" fmla="*/ 1031 w 1281"/>
                <a:gd name="T31" fmla="*/ 92 h 1727"/>
                <a:gd name="T32" fmla="*/ 1031 w 1281"/>
                <a:gd name="T33" fmla="*/ 12 h 1727"/>
                <a:gd name="T34" fmla="*/ 1027 w 1281"/>
                <a:gd name="T35" fmla="*/ 0 h 1727"/>
                <a:gd name="T36" fmla="*/ 1019 w 1281"/>
                <a:gd name="T37" fmla="*/ 92 h 1727"/>
                <a:gd name="T38" fmla="*/ 1019 w 1281"/>
                <a:gd name="T39" fmla="*/ 12 h 1727"/>
                <a:gd name="T40" fmla="*/ 1017 w 1281"/>
                <a:gd name="T41" fmla="*/ 0 h 1727"/>
                <a:gd name="T42" fmla="*/ 1010 w 1281"/>
                <a:gd name="T43" fmla="*/ 92 h 1727"/>
                <a:gd name="T44" fmla="*/ 1000 w 1281"/>
                <a:gd name="T45" fmla="*/ 80 h 1727"/>
                <a:gd name="T46" fmla="*/ 1000 w 1281"/>
                <a:gd name="T47" fmla="*/ 257 h 1727"/>
                <a:gd name="T48" fmla="*/ 1000 w 1281"/>
                <a:gd name="T49" fmla="*/ 282 h 1727"/>
                <a:gd name="T50" fmla="*/ 971 w 1281"/>
                <a:gd name="T51" fmla="*/ 304 h 1727"/>
                <a:gd name="T52" fmla="*/ 971 w 1281"/>
                <a:gd name="T53" fmla="*/ 313 h 1727"/>
                <a:gd name="T54" fmla="*/ 971 w 1281"/>
                <a:gd name="T55" fmla="*/ 335 h 1727"/>
                <a:gd name="T56" fmla="*/ 971 w 1281"/>
                <a:gd name="T57" fmla="*/ 403 h 1727"/>
                <a:gd name="T58" fmla="*/ 968 w 1281"/>
                <a:gd name="T59" fmla="*/ 413 h 1727"/>
                <a:gd name="T60" fmla="*/ 932 w 1281"/>
                <a:gd name="T61" fmla="*/ 738 h 1727"/>
                <a:gd name="T62" fmla="*/ 814 w 1281"/>
                <a:gd name="T63" fmla="*/ 515 h 1727"/>
                <a:gd name="T64" fmla="*/ 746 w 1281"/>
                <a:gd name="T65" fmla="*/ 386 h 1727"/>
                <a:gd name="T66" fmla="*/ 719 w 1281"/>
                <a:gd name="T67" fmla="*/ 515 h 1727"/>
                <a:gd name="T68" fmla="*/ 608 w 1281"/>
                <a:gd name="T69" fmla="*/ 386 h 1727"/>
                <a:gd name="T70" fmla="*/ 557 w 1281"/>
                <a:gd name="T71" fmla="*/ 515 h 1727"/>
                <a:gd name="T72" fmla="*/ 513 w 1281"/>
                <a:gd name="T73" fmla="*/ 1195 h 1727"/>
                <a:gd name="T74" fmla="*/ 458 w 1281"/>
                <a:gd name="T75" fmla="*/ 1200 h 1727"/>
                <a:gd name="T76" fmla="*/ 431 w 1281"/>
                <a:gd name="T77" fmla="*/ 1202 h 1727"/>
                <a:gd name="T78" fmla="*/ 412 w 1281"/>
                <a:gd name="T79" fmla="*/ 1180 h 1727"/>
                <a:gd name="T80" fmla="*/ 370 w 1281"/>
                <a:gd name="T81" fmla="*/ 1207 h 1727"/>
                <a:gd name="T82" fmla="*/ 370 w 1281"/>
                <a:gd name="T83" fmla="*/ 1210 h 1727"/>
                <a:gd name="T84" fmla="*/ 370 w 1281"/>
                <a:gd name="T85" fmla="*/ 1200 h 1727"/>
                <a:gd name="T86" fmla="*/ 322 w 1281"/>
                <a:gd name="T87" fmla="*/ 1188 h 1727"/>
                <a:gd name="T88" fmla="*/ 312 w 1281"/>
                <a:gd name="T89" fmla="*/ 1202 h 1727"/>
                <a:gd name="T90" fmla="*/ 269 w 1281"/>
                <a:gd name="T91" fmla="*/ 1197 h 1727"/>
                <a:gd name="T92" fmla="*/ 140 w 1281"/>
                <a:gd name="T93" fmla="*/ 1193 h 1727"/>
                <a:gd name="T94" fmla="*/ 0 w 1281"/>
                <a:gd name="T95" fmla="*/ 1210 h 17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81" h="1727">
                  <a:moveTo>
                    <a:pt x="0" y="1727"/>
                  </a:moveTo>
                  <a:lnTo>
                    <a:pt x="1281" y="1727"/>
                  </a:lnTo>
                  <a:lnTo>
                    <a:pt x="1281" y="304"/>
                  </a:lnTo>
                  <a:lnTo>
                    <a:pt x="1194" y="304"/>
                  </a:lnTo>
                  <a:lnTo>
                    <a:pt x="1194" y="291"/>
                  </a:lnTo>
                  <a:lnTo>
                    <a:pt x="1194" y="284"/>
                  </a:lnTo>
                  <a:lnTo>
                    <a:pt x="1194" y="267"/>
                  </a:lnTo>
                  <a:lnTo>
                    <a:pt x="1194" y="265"/>
                  </a:lnTo>
                  <a:lnTo>
                    <a:pt x="1080" y="265"/>
                  </a:lnTo>
                  <a:lnTo>
                    <a:pt x="1080" y="126"/>
                  </a:lnTo>
                  <a:lnTo>
                    <a:pt x="1080" y="80"/>
                  </a:lnTo>
                  <a:lnTo>
                    <a:pt x="1073" y="80"/>
                  </a:lnTo>
                  <a:lnTo>
                    <a:pt x="1073" y="92"/>
                  </a:lnTo>
                  <a:lnTo>
                    <a:pt x="1063" y="92"/>
                  </a:lnTo>
                  <a:lnTo>
                    <a:pt x="1063" y="12"/>
                  </a:lnTo>
                  <a:lnTo>
                    <a:pt x="1063" y="12"/>
                  </a:lnTo>
                  <a:lnTo>
                    <a:pt x="1063" y="0"/>
                  </a:lnTo>
                  <a:lnTo>
                    <a:pt x="1061" y="0"/>
                  </a:lnTo>
                  <a:lnTo>
                    <a:pt x="1061" y="92"/>
                  </a:lnTo>
                  <a:lnTo>
                    <a:pt x="1053" y="92"/>
                  </a:lnTo>
                  <a:lnTo>
                    <a:pt x="1053" y="12"/>
                  </a:lnTo>
                  <a:lnTo>
                    <a:pt x="1053" y="12"/>
                  </a:lnTo>
                  <a:lnTo>
                    <a:pt x="1053" y="0"/>
                  </a:lnTo>
                  <a:lnTo>
                    <a:pt x="1048" y="0"/>
                  </a:lnTo>
                  <a:lnTo>
                    <a:pt x="1048" y="92"/>
                  </a:lnTo>
                  <a:lnTo>
                    <a:pt x="1041" y="92"/>
                  </a:lnTo>
                  <a:lnTo>
                    <a:pt x="1041" y="12"/>
                  </a:lnTo>
                  <a:lnTo>
                    <a:pt x="1041" y="12"/>
                  </a:lnTo>
                  <a:lnTo>
                    <a:pt x="1041" y="0"/>
                  </a:lnTo>
                  <a:lnTo>
                    <a:pt x="1039" y="0"/>
                  </a:lnTo>
                  <a:lnTo>
                    <a:pt x="1039" y="92"/>
                  </a:lnTo>
                  <a:lnTo>
                    <a:pt x="1031" y="92"/>
                  </a:lnTo>
                  <a:lnTo>
                    <a:pt x="1031" y="12"/>
                  </a:lnTo>
                  <a:lnTo>
                    <a:pt x="1031" y="12"/>
                  </a:lnTo>
                  <a:lnTo>
                    <a:pt x="1029" y="0"/>
                  </a:lnTo>
                  <a:lnTo>
                    <a:pt x="1027" y="0"/>
                  </a:lnTo>
                  <a:lnTo>
                    <a:pt x="1027" y="92"/>
                  </a:lnTo>
                  <a:lnTo>
                    <a:pt x="1019" y="92"/>
                  </a:lnTo>
                  <a:lnTo>
                    <a:pt x="1019" y="12"/>
                  </a:lnTo>
                  <a:lnTo>
                    <a:pt x="1019" y="12"/>
                  </a:lnTo>
                  <a:lnTo>
                    <a:pt x="1019" y="0"/>
                  </a:lnTo>
                  <a:lnTo>
                    <a:pt x="1017" y="0"/>
                  </a:lnTo>
                  <a:lnTo>
                    <a:pt x="1017" y="92"/>
                  </a:lnTo>
                  <a:lnTo>
                    <a:pt x="1010" y="92"/>
                  </a:lnTo>
                  <a:lnTo>
                    <a:pt x="1007" y="80"/>
                  </a:lnTo>
                  <a:lnTo>
                    <a:pt x="1000" y="80"/>
                  </a:lnTo>
                  <a:lnTo>
                    <a:pt x="1000" y="253"/>
                  </a:lnTo>
                  <a:lnTo>
                    <a:pt x="1000" y="257"/>
                  </a:lnTo>
                  <a:lnTo>
                    <a:pt x="1000" y="274"/>
                  </a:lnTo>
                  <a:lnTo>
                    <a:pt x="1000" y="282"/>
                  </a:lnTo>
                  <a:lnTo>
                    <a:pt x="1000" y="304"/>
                  </a:lnTo>
                  <a:lnTo>
                    <a:pt x="971" y="304"/>
                  </a:lnTo>
                  <a:lnTo>
                    <a:pt x="971" y="308"/>
                  </a:lnTo>
                  <a:lnTo>
                    <a:pt x="971" y="313"/>
                  </a:lnTo>
                  <a:lnTo>
                    <a:pt x="971" y="333"/>
                  </a:lnTo>
                  <a:lnTo>
                    <a:pt x="971" y="335"/>
                  </a:lnTo>
                  <a:lnTo>
                    <a:pt x="971" y="355"/>
                  </a:lnTo>
                  <a:lnTo>
                    <a:pt x="971" y="403"/>
                  </a:lnTo>
                  <a:lnTo>
                    <a:pt x="968" y="403"/>
                  </a:lnTo>
                  <a:lnTo>
                    <a:pt x="968" y="413"/>
                  </a:lnTo>
                  <a:lnTo>
                    <a:pt x="932" y="413"/>
                  </a:lnTo>
                  <a:lnTo>
                    <a:pt x="932" y="738"/>
                  </a:lnTo>
                  <a:lnTo>
                    <a:pt x="814" y="738"/>
                  </a:lnTo>
                  <a:lnTo>
                    <a:pt x="814" y="515"/>
                  </a:lnTo>
                  <a:lnTo>
                    <a:pt x="746" y="515"/>
                  </a:lnTo>
                  <a:lnTo>
                    <a:pt x="746" y="386"/>
                  </a:lnTo>
                  <a:lnTo>
                    <a:pt x="719" y="386"/>
                  </a:lnTo>
                  <a:lnTo>
                    <a:pt x="719" y="515"/>
                  </a:lnTo>
                  <a:lnTo>
                    <a:pt x="608" y="515"/>
                  </a:lnTo>
                  <a:lnTo>
                    <a:pt x="608" y="386"/>
                  </a:lnTo>
                  <a:lnTo>
                    <a:pt x="557" y="386"/>
                  </a:lnTo>
                  <a:lnTo>
                    <a:pt x="557" y="515"/>
                  </a:lnTo>
                  <a:lnTo>
                    <a:pt x="513" y="515"/>
                  </a:lnTo>
                  <a:lnTo>
                    <a:pt x="513" y="1195"/>
                  </a:lnTo>
                  <a:lnTo>
                    <a:pt x="475" y="1197"/>
                  </a:lnTo>
                  <a:lnTo>
                    <a:pt x="458" y="1200"/>
                  </a:lnTo>
                  <a:lnTo>
                    <a:pt x="433" y="1202"/>
                  </a:lnTo>
                  <a:lnTo>
                    <a:pt x="431" y="1202"/>
                  </a:lnTo>
                  <a:lnTo>
                    <a:pt x="421" y="1188"/>
                  </a:lnTo>
                  <a:lnTo>
                    <a:pt x="412" y="1180"/>
                  </a:lnTo>
                  <a:lnTo>
                    <a:pt x="373" y="1200"/>
                  </a:lnTo>
                  <a:lnTo>
                    <a:pt x="370" y="1207"/>
                  </a:lnTo>
                  <a:lnTo>
                    <a:pt x="370" y="1210"/>
                  </a:lnTo>
                  <a:lnTo>
                    <a:pt x="370" y="1210"/>
                  </a:lnTo>
                  <a:lnTo>
                    <a:pt x="370" y="1207"/>
                  </a:lnTo>
                  <a:lnTo>
                    <a:pt x="370" y="1200"/>
                  </a:lnTo>
                  <a:lnTo>
                    <a:pt x="332" y="1180"/>
                  </a:lnTo>
                  <a:lnTo>
                    <a:pt x="322" y="1188"/>
                  </a:lnTo>
                  <a:lnTo>
                    <a:pt x="312" y="1202"/>
                  </a:lnTo>
                  <a:lnTo>
                    <a:pt x="312" y="1202"/>
                  </a:lnTo>
                  <a:lnTo>
                    <a:pt x="288" y="1200"/>
                  </a:lnTo>
                  <a:lnTo>
                    <a:pt x="269" y="1197"/>
                  </a:lnTo>
                  <a:lnTo>
                    <a:pt x="160" y="1193"/>
                  </a:lnTo>
                  <a:lnTo>
                    <a:pt x="140" y="1193"/>
                  </a:lnTo>
                  <a:lnTo>
                    <a:pt x="22" y="1205"/>
                  </a:lnTo>
                  <a:lnTo>
                    <a:pt x="0" y="1210"/>
                  </a:lnTo>
                  <a:lnTo>
                    <a:pt x="0" y="172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62" name="Freeform 18">
              <a:extLst>
                <a:ext uri="{FF2B5EF4-FFF2-40B4-BE49-F238E27FC236}">
                  <a16:creationId xmlns="" xmlns:a16="http://schemas.microsoft.com/office/drawing/2014/main" id="{CA3EC9FE-7B33-4DE9-8C5B-200A54963D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4202867"/>
              <a:ext cx="2032266" cy="2655133"/>
            </a:xfrm>
            <a:custGeom>
              <a:avLst/>
              <a:gdLst>
                <a:gd name="T0" fmla="*/ 933 w 1279"/>
                <a:gd name="T1" fmla="*/ 988 h 1671"/>
                <a:gd name="T2" fmla="*/ 712 w 1279"/>
                <a:gd name="T3" fmla="*/ 933 h 1671"/>
                <a:gd name="T4" fmla="*/ 577 w 1279"/>
                <a:gd name="T5" fmla="*/ 1207 h 1671"/>
                <a:gd name="T6" fmla="*/ 303 w 1279"/>
                <a:gd name="T7" fmla="*/ 1336 h 1671"/>
                <a:gd name="T8" fmla="*/ 230 w 1279"/>
                <a:gd name="T9" fmla="*/ 517 h 1671"/>
                <a:gd name="T10" fmla="*/ 194 w 1279"/>
                <a:gd name="T11" fmla="*/ 505 h 1671"/>
                <a:gd name="T12" fmla="*/ 240 w 1279"/>
                <a:gd name="T13" fmla="*/ 498 h 1671"/>
                <a:gd name="T14" fmla="*/ 211 w 1279"/>
                <a:gd name="T15" fmla="*/ 486 h 1671"/>
                <a:gd name="T16" fmla="*/ 194 w 1279"/>
                <a:gd name="T17" fmla="*/ 481 h 1671"/>
                <a:gd name="T18" fmla="*/ 192 w 1279"/>
                <a:gd name="T19" fmla="*/ 432 h 1671"/>
                <a:gd name="T20" fmla="*/ 182 w 1279"/>
                <a:gd name="T21" fmla="*/ 427 h 1671"/>
                <a:gd name="T22" fmla="*/ 204 w 1279"/>
                <a:gd name="T23" fmla="*/ 425 h 1671"/>
                <a:gd name="T24" fmla="*/ 218 w 1279"/>
                <a:gd name="T25" fmla="*/ 425 h 1671"/>
                <a:gd name="T26" fmla="*/ 233 w 1279"/>
                <a:gd name="T27" fmla="*/ 418 h 1671"/>
                <a:gd name="T28" fmla="*/ 235 w 1279"/>
                <a:gd name="T29" fmla="*/ 410 h 1671"/>
                <a:gd name="T30" fmla="*/ 189 w 1279"/>
                <a:gd name="T31" fmla="*/ 398 h 1671"/>
                <a:gd name="T32" fmla="*/ 172 w 1279"/>
                <a:gd name="T33" fmla="*/ 379 h 1671"/>
                <a:gd name="T34" fmla="*/ 168 w 1279"/>
                <a:gd name="T35" fmla="*/ 245 h 1671"/>
                <a:gd name="T36" fmla="*/ 163 w 1279"/>
                <a:gd name="T37" fmla="*/ 146 h 1671"/>
                <a:gd name="T38" fmla="*/ 158 w 1279"/>
                <a:gd name="T39" fmla="*/ 63 h 1671"/>
                <a:gd name="T40" fmla="*/ 155 w 1279"/>
                <a:gd name="T41" fmla="*/ 0 h 1671"/>
                <a:gd name="T42" fmla="*/ 153 w 1279"/>
                <a:gd name="T43" fmla="*/ 0 h 1671"/>
                <a:gd name="T44" fmla="*/ 151 w 1279"/>
                <a:gd name="T45" fmla="*/ 65 h 1671"/>
                <a:gd name="T46" fmla="*/ 148 w 1279"/>
                <a:gd name="T47" fmla="*/ 146 h 1671"/>
                <a:gd name="T48" fmla="*/ 146 w 1279"/>
                <a:gd name="T49" fmla="*/ 374 h 1671"/>
                <a:gd name="T50" fmla="*/ 138 w 1279"/>
                <a:gd name="T51" fmla="*/ 386 h 1671"/>
                <a:gd name="T52" fmla="*/ 117 w 1279"/>
                <a:gd name="T53" fmla="*/ 401 h 1671"/>
                <a:gd name="T54" fmla="*/ 80 w 1279"/>
                <a:gd name="T55" fmla="*/ 418 h 1671"/>
                <a:gd name="T56" fmla="*/ 95 w 1279"/>
                <a:gd name="T57" fmla="*/ 425 h 1671"/>
                <a:gd name="T58" fmla="*/ 112 w 1279"/>
                <a:gd name="T59" fmla="*/ 427 h 1671"/>
                <a:gd name="T60" fmla="*/ 129 w 1279"/>
                <a:gd name="T61" fmla="*/ 427 h 1671"/>
                <a:gd name="T62" fmla="*/ 119 w 1279"/>
                <a:gd name="T63" fmla="*/ 439 h 1671"/>
                <a:gd name="T64" fmla="*/ 121 w 1279"/>
                <a:gd name="T65" fmla="*/ 481 h 1671"/>
                <a:gd name="T66" fmla="*/ 100 w 1279"/>
                <a:gd name="T67" fmla="*/ 486 h 1671"/>
                <a:gd name="T68" fmla="*/ 75 w 1279"/>
                <a:gd name="T69" fmla="*/ 498 h 1671"/>
                <a:gd name="T70" fmla="*/ 121 w 1279"/>
                <a:gd name="T71" fmla="*/ 507 h 1671"/>
                <a:gd name="T72" fmla="*/ 85 w 1279"/>
                <a:gd name="T73" fmla="*/ 520 h 1671"/>
                <a:gd name="T74" fmla="*/ 27 w 1279"/>
                <a:gd name="T75" fmla="*/ 1333 h 1671"/>
                <a:gd name="T76" fmla="*/ 126 w 1279"/>
                <a:gd name="T77" fmla="*/ 498 h 1671"/>
                <a:gd name="T78" fmla="*/ 121 w 1279"/>
                <a:gd name="T79" fmla="*/ 498 h 1671"/>
                <a:gd name="T80" fmla="*/ 121 w 1279"/>
                <a:gd name="T81" fmla="*/ 568 h 1671"/>
                <a:gd name="T82" fmla="*/ 119 w 1279"/>
                <a:gd name="T83" fmla="*/ 656 h 1671"/>
                <a:gd name="T84" fmla="*/ 138 w 1279"/>
                <a:gd name="T85" fmla="*/ 799 h 1671"/>
                <a:gd name="T86" fmla="*/ 124 w 1279"/>
                <a:gd name="T87" fmla="*/ 814 h 1671"/>
                <a:gd name="T88" fmla="*/ 119 w 1279"/>
                <a:gd name="T89" fmla="*/ 937 h 1671"/>
                <a:gd name="T90" fmla="*/ 141 w 1279"/>
                <a:gd name="T91" fmla="*/ 1071 h 1671"/>
                <a:gd name="T92" fmla="*/ 121 w 1279"/>
                <a:gd name="T93" fmla="*/ 1188 h 1671"/>
                <a:gd name="T94" fmla="*/ 129 w 1279"/>
                <a:gd name="T95" fmla="*/ 1185 h 1671"/>
                <a:gd name="T96" fmla="*/ 182 w 1279"/>
                <a:gd name="T97" fmla="*/ 656 h 1671"/>
                <a:gd name="T98" fmla="*/ 189 w 1279"/>
                <a:gd name="T99" fmla="*/ 799 h 1671"/>
                <a:gd name="T100" fmla="*/ 199 w 1279"/>
                <a:gd name="T101" fmla="*/ 937 h 1671"/>
                <a:gd name="T102" fmla="*/ 199 w 1279"/>
                <a:gd name="T103" fmla="*/ 957 h 1671"/>
                <a:gd name="T104" fmla="*/ 184 w 1279"/>
                <a:gd name="T105" fmla="*/ 1185 h 1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79" h="1671">
                  <a:moveTo>
                    <a:pt x="1279" y="1154"/>
                  </a:moveTo>
                  <a:lnTo>
                    <a:pt x="1182" y="1178"/>
                  </a:lnTo>
                  <a:lnTo>
                    <a:pt x="1100" y="1212"/>
                  </a:lnTo>
                  <a:lnTo>
                    <a:pt x="1063" y="1212"/>
                  </a:lnTo>
                  <a:lnTo>
                    <a:pt x="1063" y="988"/>
                  </a:lnTo>
                  <a:lnTo>
                    <a:pt x="933" y="988"/>
                  </a:lnTo>
                  <a:lnTo>
                    <a:pt x="933" y="933"/>
                  </a:lnTo>
                  <a:lnTo>
                    <a:pt x="894" y="933"/>
                  </a:lnTo>
                  <a:lnTo>
                    <a:pt x="894" y="877"/>
                  </a:lnTo>
                  <a:lnTo>
                    <a:pt x="783" y="877"/>
                  </a:lnTo>
                  <a:lnTo>
                    <a:pt x="783" y="933"/>
                  </a:lnTo>
                  <a:lnTo>
                    <a:pt x="712" y="933"/>
                  </a:lnTo>
                  <a:lnTo>
                    <a:pt x="712" y="988"/>
                  </a:lnTo>
                  <a:lnTo>
                    <a:pt x="671" y="988"/>
                  </a:lnTo>
                  <a:lnTo>
                    <a:pt x="671" y="1183"/>
                  </a:lnTo>
                  <a:lnTo>
                    <a:pt x="659" y="1180"/>
                  </a:lnTo>
                  <a:lnTo>
                    <a:pt x="618" y="1188"/>
                  </a:lnTo>
                  <a:lnTo>
                    <a:pt x="577" y="1207"/>
                  </a:lnTo>
                  <a:lnTo>
                    <a:pt x="543" y="1236"/>
                  </a:lnTo>
                  <a:lnTo>
                    <a:pt x="519" y="1275"/>
                  </a:lnTo>
                  <a:lnTo>
                    <a:pt x="506" y="1309"/>
                  </a:lnTo>
                  <a:lnTo>
                    <a:pt x="315" y="1309"/>
                  </a:lnTo>
                  <a:lnTo>
                    <a:pt x="303" y="1314"/>
                  </a:lnTo>
                  <a:lnTo>
                    <a:pt x="303" y="1336"/>
                  </a:lnTo>
                  <a:lnTo>
                    <a:pt x="247" y="1333"/>
                  </a:lnTo>
                  <a:lnTo>
                    <a:pt x="243" y="520"/>
                  </a:lnTo>
                  <a:lnTo>
                    <a:pt x="243" y="520"/>
                  </a:lnTo>
                  <a:lnTo>
                    <a:pt x="240" y="520"/>
                  </a:lnTo>
                  <a:lnTo>
                    <a:pt x="235" y="517"/>
                  </a:lnTo>
                  <a:lnTo>
                    <a:pt x="230" y="517"/>
                  </a:lnTo>
                  <a:lnTo>
                    <a:pt x="230" y="517"/>
                  </a:lnTo>
                  <a:lnTo>
                    <a:pt x="230" y="510"/>
                  </a:lnTo>
                  <a:lnTo>
                    <a:pt x="228" y="507"/>
                  </a:lnTo>
                  <a:lnTo>
                    <a:pt x="221" y="507"/>
                  </a:lnTo>
                  <a:lnTo>
                    <a:pt x="209" y="507"/>
                  </a:lnTo>
                  <a:lnTo>
                    <a:pt x="194" y="505"/>
                  </a:lnTo>
                  <a:lnTo>
                    <a:pt x="184" y="505"/>
                  </a:lnTo>
                  <a:lnTo>
                    <a:pt x="184" y="500"/>
                  </a:lnTo>
                  <a:lnTo>
                    <a:pt x="192" y="500"/>
                  </a:lnTo>
                  <a:lnTo>
                    <a:pt x="211" y="500"/>
                  </a:lnTo>
                  <a:lnTo>
                    <a:pt x="228" y="498"/>
                  </a:lnTo>
                  <a:lnTo>
                    <a:pt x="240" y="498"/>
                  </a:lnTo>
                  <a:lnTo>
                    <a:pt x="247" y="495"/>
                  </a:lnTo>
                  <a:lnTo>
                    <a:pt x="247" y="493"/>
                  </a:lnTo>
                  <a:lnTo>
                    <a:pt x="247" y="490"/>
                  </a:lnTo>
                  <a:lnTo>
                    <a:pt x="240" y="488"/>
                  </a:lnTo>
                  <a:lnTo>
                    <a:pt x="228" y="486"/>
                  </a:lnTo>
                  <a:lnTo>
                    <a:pt x="211" y="486"/>
                  </a:lnTo>
                  <a:lnTo>
                    <a:pt x="189" y="486"/>
                  </a:lnTo>
                  <a:lnTo>
                    <a:pt x="184" y="486"/>
                  </a:lnTo>
                  <a:lnTo>
                    <a:pt x="184" y="483"/>
                  </a:lnTo>
                  <a:lnTo>
                    <a:pt x="187" y="483"/>
                  </a:lnTo>
                  <a:lnTo>
                    <a:pt x="192" y="481"/>
                  </a:lnTo>
                  <a:lnTo>
                    <a:pt x="194" y="481"/>
                  </a:lnTo>
                  <a:lnTo>
                    <a:pt x="194" y="478"/>
                  </a:lnTo>
                  <a:lnTo>
                    <a:pt x="194" y="469"/>
                  </a:lnTo>
                  <a:lnTo>
                    <a:pt x="192" y="459"/>
                  </a:lnTo>
                  <a:lnTo>
                    <a:pt x="192" y="449"/>
                  </a:lnTo>
                  <a:lnTo>
                    <a:pt x="192" y="439"/>
                  </a:lnTo>
                  <a:lnTo>
                    <a:pt x="192" y="432"/>
                  </a:lnTo>
                  <a:lnTo>
                    <a:pt x="192" y="430"/>
                  </a:lnTo>
                  <a:lnTo>
                    <a:pt x="192" y="430"/>
                  </a:lnTo>
                  <a:lnTo>
                    <a:pt x="189" y="427"/>
                  </a:lnTo>
                  <a:lnTo>
                    <a:pt x="184" y="427"/>
                  </a:lnTo>
                  <a:lnTo>
                    <a:pt x="182" y="427"/>
                  </a:lnTo>
                  <a:lnTo>
                    <a:pt x="182" y="427"/>
                  </a:lnTo>
                  <a:lnTo>
                    <a:pt x="184" y="427"/>
                  </a:lnTo>
                  <a:lnTo>
                    <a:pt x="189" y="427"/>
                  </a:lnTo>
                  <a:lnTo>
                    <a:pt x="189" y="427"/>
                  </a:lnTo>
                  <a:lnTo>
                    <a:pt x="199" y="427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4" y="425"/>
                  </a:lnTo>
                  <a:lnTo>
                    <a:pt x="209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4" y="425"/>
                  </a:lnTo>
                  <a:lnTo>
                    <a:pt x="218" y="425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21" y="422"/>
                  </a:lnTo>
                  <a:lnTo>
                    <a:pt x="230" y="418"/>
                  </a:lnTo>
                  <a:lnTo>
                    <a:pt x="233" y="418"/>
                  </a:lnTo>
                  <a:lnTo>
                    <a:pt x="233" y="418"/>
                  </a:lnTo>
                  <a:lnTo>
                    <a:pt x="235" y="415"/>
                  </a:lnTo>
                  <a:lnTo>
                    <a:pt x="235" y="413"/>
                  </a:lnTo>
                  <a:lnTo>
                    <a:pt x="235" y="413"/>
                  </a:lnTo>
                  <a:lnTo>
                    <a:pt x="235" y="410"/>
                  </a:lnTo>
                  <a:lnTo>
                    <a:pt x="235" y="410"/>
                  </a:lnTo>
                  <a:lnTo>
                    <a:pt x="221" y="403"/>
                  </a:lnTo>
                  <a:lnTo>
                    <a:pt x="218" y="403"/>
                  </a:lnTo>
                  <a:lnTo>
                    <a:pt x="209" y="401"/>
                  </a:lnTo>
                  <a:lnTo>
                    <a:pt x="197" y="401"/>
                  </a:lnTo>
                  <a:lnTo>
                    <a:pt x="194" y="401"/>
                  </a:lnTo>
                  <a:lnTo>
                    <a:pt x="189" y="398"/>
                  </a:lnTo>
                  <a:lnTo>
                    <a:pt x="187" y="396"/>
                  </a:lnTo>
                  <a:lnTo>
                    <a:pt x="182" y="393"/>
                  </a:lnTo>
                  <a:lnTo>
                    <a:pt x="180" y="391"/>
                  </a:lnTo>
                  <a:lnTo>
                    <a:pt x="177" y="386"/>
                  </a:lnTo>
                  <a:lnTo>
                    <a:pt x="175" y="381"/>
                  </a:lnTo>
                  <a:lnTo>
                    <a:pt x="172" y="379"/>
                  </a:lnTo>
                  <a:lnTo>
                    <a:pt x="170" y="374"/>
                  </a:lnTo>
                  <a:lnTo>
                    <a:pt x="170" y="374"/>
                  </a:lnTo>
                  <a:lnTo>
                    <a:pt x="168" y="374"/>
                  </a:lnTo>
                  <a:lnTo>
                    <a:pt x="168" y="374"/>
                  </a:lnTo>
                  <a:lnTo>
                    <a:pt x="168" y="245"/>
                  </a:lnTo>
                  <a:lnTo>
                    <a:pt x="168" y="245"/>
                  </a:lnTo>
                  <a:lnTo>
                    <a:pt x="165" y="243"/>
                  </a:lnTo>
                  <a:lnTo>
                    <a:pt x="165" y="243"/>
                  </a:lnTo>
                  <a:lnTo>
                    <a:pt x="163" y="243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3" y="146"/>
                  </a:lnTo>
                  <a:lnTo>
                    <a:pt x="160" y="146"/>
                  </a:lnTo>
                  <a:lnTo>
                    <a:pt x="160" y="146"/>
                  </a:lnTo>
                  <a:lnTo>
                    <a:pt x="160" y="65"/>
                  </a:lnTo>
                  <a:lnTo>
                    <a:pt x="160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63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0"/>
                  </a:lnTo>
                  <a:lnTo>
                    <a:pt x="153" y="2"/>
                  </a:lnTo>
                  <a:lnTo>
                    <a:pt x="153" y="2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3" y="63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65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51" y="146"/>
                  </a:lnTo>
                  <a:lnTo>
                    <a:pt x="148" y="146"/>
                  </a:lnTo>
                  <a:lnTo>
                    <a:pt x="148" y="146"/>
                  </a:lnTo>
                  <a:lnTo>
                    <a:pt x="148" y="243"/>
                  </a:lnTo>
                  <a:lnTo>
                    <a:pt x="148" y="243"/>
                  </a:lnTo>
                  <a:lnTo>
                    <a:pt x="146" y="245"/>
                  </a:lnTo>
                  <a:lnTo>
                    <a:pt x="146" y="245"/>
                  </a:lnTo>
                  <a:lnTo>
                    <a:pt x="146" y="374"/>
                  </a:lnTo>
                  <a:lnTo>
                    <a:pt x="146" y="374"/>
                  </a:lnTo>
                  <a:lnTo>
                    <a:pt x="143" y="374"/>
                  </a:lnTo>
                  <a:lnTo>
                    <a:pt x="143" y="374"/>
                  </a:lnTo>
                  <a:lnTo>
                    <a:pt x="141" y="379"/>
                  </a:lnTo>
                  <a:lnTo>
                    <a:pt x="141" y="384"/>
                  </a:lnTo>
                  <a:lnTo>
                    <a:pt x="138" y="386"/>
                  </a:lnTo>
                  <a:lnTo>
                    <a:pt x="136" y="391"/>
                  </a:lnTo>
                  <a:lnTo>
                    <a:pt x="131" y="393"/>
                  </a:lnTo>
                  <a:lnTo>
                    <a:pt x="129" y="396"/>
                  </a:lnTo>
                  <a:lnTo>
                    <a:pt x="124" y="398"/>
                  </a:lnTo>
                  <a:lnTo>
                    <a:pt x="121" y="401"/>
                  </a:lnTo>
                  <a:lnTo>
                    <a:pt x="117" y="401"/>
                  </a:lnTo>
                  <a:lnTo>
                    <a:pt x="105" y="403"/>
                  </a:lnTo>
                  <a:lnTo>
                    <a:pt x="97" y="403"/>
                  </a:lnTo>
                  <a:lnTo>
                    <a:pt x="92" y="405"/>
                  </a:lnTo>
                  <a:lnTo>
                    <a:pt x="80" y="413"/>
                  </a:lnTo>
                  <a:lnTo>
                    <a:pt x="80" y="413"/>
                  </a:lnTo>
                  <a:lnTo>
                    <a:pt x="80" y="418"/>
                  </a:lnTo>
                  <a:lnTo>
                    <a:pt x="80" y="418"/>
                  </a:lnTo>
                  <a:lnTo>
                    <a:pt x="80" y="420"/>
                  </a:lnTo>
                  <a:lnTo>
                    <a:pt x="85" y="420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95" y="425"/>
                  </a:lnTo>
                  <a:lnTo>
                    <a:pt x="100" y="425"/>
                  </a:lnTo>
                  <a:lnTo>
                    <a:pt x="100" y="425"/>
                  </a:lnTo>
                  <a:lnTo>
                    <a:pt x="102" y="425"/>
                  </a:lnTo>
                  <a:lnTo>
                    <a:pt x="102" y="425"/>
                  </a:lnTo>
                  <a:lnTo>
                    <a:pt x="107" y="427"/>
                  </a:lnTo>
                  <a:lnTo>
                    <a:pt x="112" y="427"/>
                  </a:lnTo>
                  <a:lnTo>
                    <a:pt x="112" y="427"/>
                  </a:lnTo>
                  <a:lnTo>
                    <a:pt x="119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4" y="427"/>
                  </a:lnTo>
                  <a:lnTo>
                    <a:pt x="129" y="427"/>
                  </a:lnTo>
                  <a:lnTo>
                    <a:pt x="129" y="427"/>
                  </a:lnTo>
                  <a:lnTo>
                    <a:pt x="126" y="430"/>
                  </a:lnTo>
                  <a:lnTo>
                    <a:pt x="121" y="430"/>
                  </a:lnTo>
                  <a:lnTo>
                    <a:pt x="119" y="430"/>
                  </a:lnTo>
                  <a:lnTo>
                    <a:pt x="119" y="432"/>
                  </a:lnTo>
                  <a:lnTo>
                    <a:pt x="119" y="439"/>
                  </a:lnTo>
                  <a:lnTo>
                    <a:pt x="119" y="449"/>
                  </a:lnTo>
                  <a:lnTo>
                    <a:pt x="119" y="459"/>
                  </a:lnTo>
                  <a:lnTo>
                    <a:pt x="119" y="469"/>
                  </a:lnTo>
                  <a:lnTo>
                    <a:pt x="119" y="478"/>
                  </a:lnTo>
                  <a:lnTo>
                    <a:pt x="119" y="481"/>
                  </a:lnTo>
                  <a:lnTo>
                    <a:pt x="121" y="481"/>
                  </a:lnTo>
                  <a:lnTo>
                    <a:pt x="124" y="483"/>
                  </a:lnTo>
                  <a:lnTo>
                    <a:pt x="129" y="483"/>
                  </a:lnTo>
                  <a:lnTo>
                    <a:pt x="131" y="483"/>
                  </a:lnTo>
                  <a:lnTo>
                    <a:pt x="131" y="486"/>
                  </a:lnTo>
                  <a:lnTo>
                    <a:pt x="119" y="486"/>
                  </a:lnTo>
                  <a:lnTo>
                    <a:pt x="100" y="486"/>
                  </a:lnTo>
                  <a:lnTo>
                    <a:pt x="83" y="488"/>
                  </a:lnTo>
                  <a:lnTo>
                    <a:pt x="73" y="490"/>
                  </a:lnTo>
                  <a:lnTo>
                    <a:pt x="66" y="490"/>
                  </a:lnTo>
                  <a:lnTo>
                    <a:pt x="66" y="495"/>
                  </a:lnTo>
                  <a:lnTo>
                    <a:pt x="68" y="498"/>
                  </a:lnTo>
                  <a:lnTo>
                    <a:pt x="75" y="498"/>
                  </a:lnTo>
                  <a:lnTo>
                    <a:pt x="88" y="500"/>
                  </a:lnTo>
                  <a:lnTo>
                    <a:pt x="105" y="500"/>
                  </a:lnTo>
                  <a:lnTo>
                    <a:pt x="124" y="500"/>
                  </a:lnTo>
                  <a:lnTo>
                    <a:pt x="131" y="500"/>
                  </a:lnTo>
                  <a:lnTo>
                    <a:pt x="131" y="505"/>
                  </a:lnTo>
                  <a:lnTo>
                    <a:pt x="121" y="507"/>
                  </a:lnTo>
                  <a:lnTo>
                    <a:pt x="107" y="507"/>
                  </a:lnTo>
                  <a:lnTo>
                    <a:pt x="95" y="507"/>
                  </a:lnTo>
                  <a:lnTo>
                    <a:pt x="88" y="510"/>
                  </a:lnTo>
                  <a:lnTo>
                    <a:pt x="88" y="510"/>
                  </a:lnTo>
                  <a:lnTo>
                    <a:pt x="88" y="520"/>
                  </a:lnTo>
                  <a:lnTo>
                    <a:pt x="85" y="520"/>
                  </a:lnTo>
                  <a:lnTo>
                    <a:pt x="80" y="520"/>
                  </a:lnTo>
                  <a:lnTo>
                    <a:pt x="75" y="520"/>
                  </a:lnTo>
                  <a:lnTo>
                    <a:pt x="73" y="520"/>
                  </a:lnTo>
                  <a:lnTo>
                    <a:pt x="73" y="520"/>
                  </a:lnTo>
                  <a:lnTo>
                    <a:pt x="78" y="1331"/>
                  </a:lnTo>
                  <a:lnTo>
                    <a:pt x="27" y="1333"/>
                  </a:lnTo>
                  <a:lnTo>
                    <a:pt x="27" y="1350"/>
                  </a:lnTo>
                  <a:lnTo>
                    <a:pt x="0" y="1353"/>
                  </a:lnTo>
                  <a:lnTo>
                    <a:pt x="0" y="1671"/>
                  </a:lnTo>
                  <a:lnTo>
                    <a:pt x="1279" y="1671"/>
                  </a:lnTo>
                  <a:lnTo>
                    <a:pt x="1279" y="1154"/>
                  </a:lnTo>
                  <a:close/>
                  <a:moveTo>
                    <a:pt x="126" y="498"/>
                  </a:moveTo>
                  <a:lnTo>
                    <a:pt x="124" y="498"/>
                  </a:lnTo>
                  <a:lnTo>
                    <a:pt x="121" y="498"/>
                  </a:lnTo>
                  <a:lnTo>
                    <a:pt x="119" y="498"/>
                  </a:lnTo>
                  <a:lnTo>
                    <a:pt x="117" y="498"/>
                  </a:lnTo>
                  <a:lnTo>
                    <a:pt x="119" y="498"/>
                  </a:lnTo>
                  <a:lnTo>
                    <a:pt x="121" y="498"/>
                  </a:lnTo>
                  <a:lnTo>
                    <a:pt x="124" y="498"/>
                  </a:lnTo>
                  <a:lnTo>
                    <a:pt x="126" y="498"/>
                  </a:lnTo>
                  <a:lnTo>
                    <a:pt x="131" y="498"/>
                  </a:lnTo>
                  <a:lnTo>
                    <a:pt x="126" y="498"/>
                  </a:lnTo>
                  <a:close/>
                  <a:moveTo>
                    <a:pt x="117" y="568"/>
                  </a:moveTo>
                  <a:lnTo>
                    <a:pt x="121" y="568"/>
                  </a:lnTo>
                  <a:lnTo>
                    <a:pt x="131" y="568"/>
                  </a:lnTo>
                  <a:lnTo>
                    <a:pt x="138" y="568"/>
                  </a:lnTo>
                  <a:lnTo>
                    <a:pt x="138" y="656"/>
                  </a:lnTo>
                  <a:lnTo>
                    <a:pt x="134" y="656"/>
                  </a:lnTo>
                  <a:lnTo>
                    <a:pt x="124" y="656"/>
                  </a:lnTo>
                  <a:lnTo>
                    <a:pt x="119" y="656"/>
                  </a:lnTo>
                  <a:lnTo>
                    <a:pt x="117" y="568"/>
                  </a:lnTo>
                  <a:close/>
                  <a:moveTo>
                    <a:pt x="119" y="673"/>
                  </a:moveTo>
                  <a:lnTo>
                    <a:pt x="126" y="673"/>
                  </a:lnTo>
                  <a:lnTo>
                    <a:pt x="136" y="673"/>
                  </a:lnTo>
                  <a:lnTo>
                    <a:pt x="138" y="673"/>
                  </a:lnTo>
                  <a:lnTo>
                    <a:pt x="138" y="799"/>
                  </a:lnTo>
                  <a:lnTo>
                    <a:pt x="136" y="799"/>
                  </a:lnTo>
                  <a:lnTo>
                    <a:pt x="126" y="799"/>
                  </a:lnTo>
                  <a:lnTo>
                    <a:pt x="119" y="799"/>
                  </a:lnTo>
                  <a:lnTo>
                    <a:pt x="119" y="673"/>
                  </a:lnTo>
                  <a:close/>
                  <a:moveTo>
                    <a:pt x="119" y="814"/>
                  </a:moveTo>
                  <a:lnTo>
                    <a:pt x="124" y="814"/>
                  </a:lnTo>
                  <a:lnTo>
                    <a:pt x="136" y="814"/>
                  </a:lnTo>
                  <a:lnTo>
                    <a:pt x="141" y="814"/>
                  </a:lnTo>
                  <a:lnTo>
                    <a:pt x="141" y="937"/>
                  </a:lnTo>
                  <a:lnTo>
                    <a:pt x="136" y="937"/>
                  </a:lnTo>
                  <a:lnTo>
                    <a:pt x="129" y="937"/>
                  </a:lnTo>
                  <a:lnTo>
                    <a:pt x="119" y="937"/>
                  </a:lnTo>
                  <a:lnTo>
                    <a:pt x="119" y="814"/>
                  </a:lnTo>
                  <a:close/>
                  <a:moveTo>
                    <a:pt x="119" y="957"/>
                  </a:moveTo>
                  <a:lnTo>
                    <a:pt x="126" y="957"/>
                  </a:lnTo>
                  <a:lnTo>
                    <a:pt x="136" y="957"/>
                  </a:lnTo>
                  <a:lnTo>
                    <a:pt x="141" y="957"/>
                  </a:lnTo>
                  <a:lnTo>
                    <a:pt x="141" y="1071"/>
                  </a:lnTo>
                  <a:lnTo>
                    <a:pt x="138" y="1071"/>
                  </a:lnTo>
                  <a:lnTo>
                    <a:pt x="129" y="1071"/>
                  </a:lnTo>
                  <a:lnTo>
                    <a:pt x="121" y="1073"/>
                  </a:lnTo>
                  <a:lnTo>
                    <a:pt x="119" y="957"/>
                  </a:lnTo>
                  <a:close/>
                  <a:moveTo>
                    <a:pt x="129" y="1185"/>
                  </a:moveTo>
                  <a:lnTo>
                    <a:pt x="121" y="1188"/>
                  </a:lnTo>
                  <a:lnTo>
                    <a:pt x="121" y="1095"/>
                  </a:lnTo>
                  <a:lnTo>
                    <a:pt x="126" y="1095"/>
                  </a:lnTo>
                  <a:lnTo>
                    <a:pt x="136" y="1095"/>
                  </a:lnTo>
                  <a:lnTo>
                    <a:pt x="141" y="1095"/>
                  </a:lnTo>
                  <a:lnTo>
                    <a:pt x="141" y="1185"/>
                  </a:lnTo>
                  <a:lnTo>
                    <a:pt x="129" y="1185"/>
                  </a:lnTo>
                  <a:close/>
                  <a:moveTo>
                    <a:pt x="182" y="568"/>
                  </a:moveTo>
                  <a:lnTo>
                    <a:pt x="189" y="568"/>
                  </a:lnTo>
                  <a:lnTo>
                    <a:pt x="197" y="568"/>
                  </a:lnTo>
                  <a:lnTo>
                    <a:pt x="197" y="656"/>
                  </a:lnTo>
                  <a:lnTo>
                    <a:pt x="194" y="656"/>
                  </a:lnTo>
                  <a:lnTo>
                    <a:pt x="182" y="656"/>
                  </a:lnTo>
                  <a:lnTo>
                    <a:pt x="182" y="568"/>
                  </a:lnTo>
                  <a:close/>
                  <a:moveTo>
                    <a:pt x="182" y="673"/>
                  </a:moveTo>
                  <a:lnTo>
                    <a:pt x="189" y="673"/>
                  </a:lnTo>
                  <a:lnTo>
                    <a:pt x="197" y="673"/>
                  </a:lnTo>
                  <a:lnTo>
                    <a:pt x="199" y="799"/>
                  </a:lnTo>
                  <a:lnTo>
                    <a:pt x="189" y="799"/>
                  </a:lnTo>
                  <a:lnTo>
                    <a:pt x="182" y="799"/>
                  </a:lnTo>
                  <a:lnTo>
                    <a:pt x="182" y="673"/>
                  </a:lnTo>
                  <a:close/>
                  <a:moveTo>
                    <a:pt x="182" y="814"/>
                  </a:moveTo>
                  <a:lnTo>
                    <a:pt x="194" y="814"/>
                  </a:lnTo>
                  <a:lnTo>
                    <a:pt x="199" y="814"/>
                  </a:lnTo>
                  <a:lnTo>
                    <a:pt x="199" y="937"/>
                  </a:lnTo>
                  <a:lnTo>
                    <a:pt x="192" y="937"/>
                  </a:lnTo>
                  <a:lnTo>
                    <a:pt x="184" y="937"/>
                  </a:lnTo>
                  <a:lnTo>
                    <a:pt x="182" y="814"/>
                  </a:lnTo>
                  <a:close/>
                  <a:moveTo>
                    <a:pt x="184" y="957"/>
                  </a:moveTo>
                  <a:lnTo>
                    <a:pt x="194" y="957"/>
                  </a:lnTo>
                  <a:lnTo>
                    <a:pt x="199" y="957"/>
                  </a:lnTo>
                  <a:lnTo>
                    <a:pt x="199" y="1071"/>
                  </a:lnTo>
                  <a:lnTo>
                    <a:pt x="192" y="1071"/>
                  </a:lnTo>
                  <a:lnTo>
                    <a:pt x="184" y="1071"/>
                  </a:lnTo>
                  <a:lnTo>
                    <a:pt x="184" y="957"/>
                  </a:lnTo>
                  <a:close/>
                  <a:moveTo>
                    <a:pt x="199" y="1188"/>
                  </a:moveTo>
                  <a:lnTo>
                    <a:pt x="184" y="1185"/>
                  </a:lnTo>
                  <a:lnTo>
                    <a:pt x="184" y="1098"/>
                  </a:lnTo>
                  <a:lnTo>
                    <a:pt x="197" y="1098"/>
                  </a:lnTo>
                  <a:lnTo>
                    <a:pt x="199" y="1098"/>
                  </a:lnTo>
                  <a:lnTo>
                    <a:pt x="201" y="1188"/>
                  </a:lnTo>
                  <a:lnTo>
                    <a:pt x="199" y="11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63" name="Freeform: Shape 27">
            <a:extLst>
              <a:ext uri="{FF2B5EF4-FFF2-40B4-BE49-F238E27FC236}">
                <a16:creationId xmlns="" xmlns:a16="http://schemas.microsoft.com/office/drawing/2014/main" id="{AB0D7687-79D5-44E2-A624-038C980F2AEC}"/>
              </a:ext>
            </a:extLst>
          </p:cNvPr>
          <p:cNvSpPr/>
          <p:nvPr/>
        </p:nvSpPr>
        <p:spPr>
          <a:xfrm>
            <a:off x="10441766" y="1890705"/>
            <a:ext cx="1750233" cy="3500464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5" name="Title 4">
            <a:extLst>
              <a:ext uri="{FF2B5EF4-FFF2-40B4-BE49-F238E27FC236}">
                <a16:creationId xmlns="" xmlns:a16="http://schemas.microsoft.com/office/drawing/2014/main" id="{D373F0BC-3CFD-4CD2-81CB-23E79335CEB1}"/>
              </a:ext>
            </a:extLst>
          </p:cNvPr>
          <p:cNvSpPr txBox="1">
            <a:spLocks/>
          </p:cNvSpPr>
          <p:nvPr/>
        </p:nvSpPr>
        <p:spPr>
          <a:xfrm>
            <a:off x="4787557" y="356990"/>
            <a:ext cx="3623198" cy="910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에스코어 드림 6 Bold" panose="020B0703030302020204" pitchFamily="34" charset="-127"/>
                <a:ea typeface="에스코어 드림 6 Bold" panose="020B0703030302020204" pitchFamily="34" charset="-127"/>
              </a:rPr>
              <a:t>주요 제품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에스코어 드림 6 Bold" panose="020B0703030302020204" pitchFamily="34" charset="-127"/>
              <a:ea typeface="에스코어 드림 6 Bold" panose="020B0703030302020204" pitchFamily="34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7622555D-9FF5-410A-945B-C678632C0CCA}"/>
              </a:ext>
            </a:extLst>
          </p:cNvPr>
          <p:cNvSpPr txBox="1"/>
          <p:nvPr/>
        </p:nvSpPr>
        <p:spPr>
          <a:xfrm>
            <a:off x="10853473" y="444039"/>
            <a:ext cx="11249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2022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7" name="Rectangle 11">
            <a:extLst>
              <a:ext uri="{FF2B5EF4-FFF2-40B4-BE49-F238E27FC236}">
                <a16:creationId xmlns="" xmlns:a16="http://schemas.microsoft.com/office/drawing/2014/main" id="{0C6C4A7E-F2D2-4EC3-B1F1-D6A3B87F5D7F}"/>
              </a:ext>
            </a:extLst>
          </p:cNvPr>
          <p:cNvSpPr/>
          <p:nvPr/>
        </p:nvSpPr>
        <p:spPr bwMode="auto">
          <a:xfrm>
            <a:off x="10485290" y="707402"/>
            <a:ext cx="334843" cy="72082"/>
          </a:xfrm>
          <a:prstGeom prst="rect">
            <a:avLst/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33" y="1326529"/>
            <a:ext cx="9837339" cy="542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95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3" grpId="0" animBg="1"/>
      <p:bldP spid="65" grpId="0"/>
      <p:bldP spid="66" grpId="0"/>
      <p:bldP spid="6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688DD1EA-6113-40B1-A272-3DB3E51E69F3}"/>
              </a:ext>
            </a:extLst>
          </p:cNvPr>
          <p:cNvSpPr/>
          <p:nvPr/>
        </p:nvSpPr>
        <p:spPr>
          <a:xfrm>
            <a:off x="-1" y="0"/>
            <a:ext cx="5624945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8F0E20BC-2A42-40E0-9158-6C632714BB76}"/>
              </a:ext>
            </a:extLst>
          </p:cNvPr>
          <p:cNvSpPr/>
          <p:nvPr/>
        </p:nvSpPr>
        <p:spPr>
          <a:xfrm>
            <a:off x="1030890" y="2480184"/>
            <a:ext cx="3103418" cy="31034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" name="그림 개체 틀 6" descr="상자, 브러시이(가) 표시된 사진&#10;&#10;자동 생성된 설명">
            <a:extLst>
              <a:ext uri="{FF2B5EF4-FFF2-40B4-BE49-F238E27FC236}">
                <a16:creationId xmlns="" xmlns:a16="http://schemas.microsoft.com/office/drawing/2014/main" id="{0119C291-786A-4DB5-836C-6EFD1BF27A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9" r="22989"/>
          <a:stretch>
            <a:fillRect/>
          </a:stretch>
        </p:blipFill>
        <p:spPr>
          <a:xfrm>
            <a:off x="1197145" y="2646438"/>
            <a:ext cx="2770908" cy="2770908"/>
          </a:xfrm>
          <a:solidFill>
            <a:schemeClr val="bg1">
              <a:lumMod val="75000"/>
            </a:schemeClr>
          </a:solidFill>
        </p:spPr>
      </p:pic>
      <p:sp>
        <p:nvSpPr>
          <p:cNvPr id="31" name="Freeform: Shape 20">
            <a:extLst>
              <a:ext uri="{FF2B5EF4-FFF2-40B4-BE49-F238E27FC236}">
                <a16:creationId xmlns="" xmlns:a16="http://schemas.microsoft.com/office/drawing/2014/main" id="{00F66333-8BE2-4B7C-B59D-B261A1C08827}"/>
              </a:ext>
            </a:extLst>
          </p:cNvPr>
          <p:cNvSpPr>
            <a:spLocks noChangeAspect="1"/>
          </p:cNvSpPr>
          <p:nvPr/>
        </p:nvSpPr>
        <p:spPr>
          <a:xfrm>
            <a:off x="1771583" y="1300806"/>
            <a:ext cx="1574804" cy="1574802"/>
          </a:xfrm>
          <a:custGeom>
            <a:avLst/>
            <a:gdLst>
              <a:gd name="connsiteX0" fmla="*/ 4379494 w 8758988"/>
              <a:gd name="connsiteY0" fmla="*/ 1305769 h 8758986"/>
              <a:gd name="connsiteX1" fmla="*/ 1305770 w 8758988"/>
              <a:gd name="connsiteY1" fmla="*/ 4379493 h 8758986"/>
              <a:gd name="connsiteX2" fmla="*/ 4379494 w 8758988"/>
              <a:gd name="connsiteY2" fmla="*/ 7453217 h 8758986"/>
              <a:gd name="connsiteX3" fmla="*/ 7453219 w 8758988"/>
              <a:gd name="connsiteY3" fmla="*/ 4379493 h 8758986"/>
              <a:gd name="connsiteX4" fmla="*/ 4379494 w 8758988"/>
              <a:gd name="connsiteY4" fmla="*/ 1305769 h 8758986"/>
              <a:gd name="connsiteX5" fmla="*/ 4379494 w 8758988"/>
              <a:gd name="connsiteY5" fmla="*/ 0 h 8758986"/>
              <a:gd name="connsiteX6" fmla="*/ 8758988 w 8758988"/>
              <a:gd name="connsiteY6" fmla="*/ 4379493 h 8758986"/>
              <a:gd name="connsiteX7" fmla="*/ 4379494 w 8758988"/>
              <a:gd name="connsiteY7" fmla="*/ 8758986 h 8758986"/>
              <a:gd name="connsiteX8" fmla="*/ 0 w 8758988"/>
              <a:gd name="connsiteY8" fmla="*/ 4379493 h 8758986"/>
              <a:gd name="connsiteX9" fmla="*/ 4379494 w 8758988"/>
              <a:gd name="connsiteY9" fmla="*/ 0 h 875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58988" h="8758986">
                <a:moveTo>
                  <a:pt x="4379494" y="1305769"/>
                </a:moveTo>
                <a:cubicBezTo>
                  <a:pt x="2681924" y="1305769"/>
                  <a:pt x="1305770" y="2681923"/>
                  <a:pt x="1305770" y="4379493"/>
                </a:cubicBezTo>
                <a:cubicBezTo>
                  <a:pt x="1305770" y="6077064"/>
                  <a:pt x="2681924" y="7453217"/>
                  <a:pt x="4379494" y="7453217"/>
                </a:cubicBezTo>
                <a:cubicBezTo>
                  <a:pt x="6077065" y="7453217"/>
                  <a:pt x="7453219" y="6077064"/>
                  <a:pt x="7453219" y="4379493"/>
                </a:cubicBezTo>
                <a:cubicBezTo>
                  <a:pt x="7453219" y="2681923"/>
                  <a:pt x="6077065" y="1305769"/>
                  <a:pt x="4379494" y="1305769"/>
                </a:cubicBezTo>
                <a:close/>
                <a:moveTo>
                  <a:pt x="4379494" y="0"/>
                </a:moveTo>
                <a:cubicBezTo>
                  <a:pt x="6798221" y="0"/>
                  <a:pt x="8758988" y="1960766"/>
                  <a:pt x="8758988" y="4379493"/>
                </a:cubicBezTo>
                <a:cubicBezTo>
                  <a:pt x="8758988" y="6798221"/>
                  <a:pt x="6798221" y="8758986"/>
                  <a:pt x="4379494" y="8758986"/>
                </a:cubicBezTo>
                <a:cubicBezTo>
                  <a:pt x="1960767" y="8758986"/>
                  <a:pt x="0" y="6798221"/>
                  <a:pt x="0" y="4379493"/>
                </a:cubicBezTo>
                <a:cubicBezTo>
                  <a:pt x="0" y="1960766"/>
                  <a:pt x="1960767" y="0"/>
                  <a:pt x="437949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9985F5FA-D596-4D56-83A4-3A12C77A8F93}"/>
              </a:ext>
            </a:extLst>
          </p:cNvPr>
          <p:cNvSpPr txBox="1"/>
          <p:nvPr/>
        </p:nvSpPr>
        <p:spPr>
          <a:xfrm>
            <a:off x="1987350" y="1741646"/>
            <a:ext cx="1156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Aharoni" panose="02010803020104030203" pitchFamily="2" charset="-79"/>
              </a:rPr>
              <a:t>GSC</a:t>
            </a:r>
            <a:endParaRPr lang="en-US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  <a:cs typeface="Aharoni" panose="02010803020104030203" pitchFamily="2" charset="-79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50D9B466-6F5F-4AB0-BDEC-B28415017EC9}"/>
              </a:ext>
            </a:extLst>
          </p:cNvPr>
          <p:cNvSpPr txBox="1"/>
          <p:nvPr/>
        </p:nvSpPr>
        <p:spPr>
          <a:xfrm>
            <a:off x="10857970" y="481704"/>
            <a:ext cx="11249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2022</a:t>
            </a:r>
          </a:p>
        </p:txBody>
      </p:sp>
      <p:sp>
        <p:nvSpPr>
          <p:cNvPr id="41" name="Rectangle 11">
            <a:extLst>
              <a:ext uri="{FF2B5EF4-FFF2-40B4-BE49-F238E27FC236}">
                <a16:creationId xmlns="" xmlns:a16="http://schemas.microsoft.com/office/drawing/2014/main" id="{A993600C-F9B1-4966-A047-17046025C70B}"/>
              </a:ext>
            </a:extLst>
          </p:cNvPr>
          <p:cNvSpPr/>
          <p:nvPr/>
        </p:nvSpPr>
        <p:spPr bwMode="auto">
          <a:xfrm>
            <a:off x="10489787" y="745067"/>
            <a:ext cx="334843" cy="72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="" xmlns:a16="http://schemas.microsoft.com/office/drawing/2014/main" id="{7BC608B2-6D27-463A-9C5D-0A0C1A9A01C5}"/>
              </a:ext>
            </a:extLst>
          </p:cNvPr>
          <p:cNvSpPr/>
          <p:nvPr/>
        </p:nvSpPr>
        <p:spPr>
          <a:xfrm>
            <a:off x="919943" y="5782021"/>
            <a:ext cx="3610492" cy="24070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400" b="1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Global Great Company</a:t>
            </a:r>
            <a:endParaRPr lang="en-US" sz="1400" b="1" dirty="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612" y="6349999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" name="Title 4">
            <a:extLst>
              <a:ext uri="{FF2B5EF4-FFF2-40B4-BE49-F238E27FC236}">
                <a16:creationId xmlns="" xmlns:a16="http://schemas.microsoft.com/office/drawing/2014/main" id="{B8898AD2-BC1A-484C-95B9-04F30AC1A446}"/>
              </a:ext>
            </a:extLst>
          </p:cNvPr>
          <p:cNvSpPr txBox="1">
            <a:spLocks/>
          </p:cNvSpPr>
          <p:nvPr/>
        </p:nvSpPr>
        <p:spPr>
          <a:xfrm>
            <a:off x="5728504" y="786647"/>
            <a:ext cx="2912576" cy="51415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조직 및 업무 소개</a:t>
            </a:r>
            <a:endParaRPr lang="en-US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cxnSp>
        <p:nvCxnSpPr>
          <p:cNvPr id="52" name="Straight Connector 2">
            <a:extLst>
              <a:ext uri="{FF2B5EF4-FFF2-40B4-BE49-F238E27FC236}">
                <a16:creationId xmlns="" xmlns:a16="http://schemas.microsoft.com/office/drawing/2014/main" id="{4F11F43E-F705-4D7B-9799-6592E88FC793}"/>
              </a:ext>
            </a:extLst>
          </p:cNvPr>
          <p:cNvCxnSpPr>
            <a:cxnSpLocks/>
          </p:cNvCxnSpPr>
          <p:nvPr/>
        </p:nvCxnSpPr>
        <p:spPr>
          <a:xfrm>
            <a:off x="5750898" y="1412236"/>
            <a:ext cx="0" cy="479988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">
            <a:extLst>
              <a:ext uri="{FF2B5EF4-FFF2-40B4-BE49-F238E27FC236}">
                <a16:creationId xmlns="" xmlns:a16="http://schemas.microsoft.com/office/drawing/2014/main" id="{26D4708B-0CBD-4F34-BA2C-1FD50832DD6C}"/>
              </a:ext>
            </a:extLst>
          </p:cNvPr>
          <p:cNvSpPr/>
          <p:nvPr/>
        </p:nvSpPr>
        <p:spPr>
          <a:xfrm>
            <a:off x="6286062" y="1412950"/>
            <a:ext cx="567399" cy="5673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52159869-8F09-43E1-A1CE-86B1AE7E0A21}"/>
              </a:ext>
            </a:extLst>
          </p:cNvPr>
          <p:cNvSpPr txBox="1"/>
          <p:nvPr/>
        </p:nvSpPr>
        <p:spPr>
          <a:xfrm>
            <a:off x="6327523" y="1535067"/>
            <a:ext cx="48447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100" cap="all" dirty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01</a:t>
            </a:r>
          </a:p>
        </p:txBody>
      </p:sp>
      <p:sp>
        <p:nvSpPr>
          <p:cNvPr id="61" name="Oval 25">
            <a:extLst>
              <a:ext uri="{FF2B5EF4-FFF2-40B4-BE49-F238E27FC236}">
                <a16:creationId xmlns="" xmlns:a16="http://schemas.microsoft.com/office/drawing/2014/main" id="{99049F6C-A9C8-4B1C-AE93-E0865F67E927}"/>
              </a:ext>
            </a:extLst>
          </p:cNvPr>
          <p:cNvSpPr/>
          <p:nvPr/>
        </p:nvSpPr>
        <p:spPr>
          <a:xfrm>
            <a:off x="6286062" y="2615479"/>
            <a:ext cx="567399" cy="5673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965CEADD-46FE-4493-9546-88DC5AB6B36D}"/>
              </a:ext>
            </a:extLst>
          </p:cNvPr>
          <p:cNvSpPr txBox="1"/>
          <p:nvPr/>
        </p:nvSpPr>
        <p:spPr>
          <a:xfrm>
            <a:off x="6327523" y="2737596"/>
            <a:ext cx="48447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100" cap="all" dirty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02</a:t>
            </a:r>
          </a:p>
        </p:txBody>
      </p:sp>
      <p:sp>
        <p:nvSpPr>
          <p:cNvPr id="63" name="Oval 29">
            <a:extLst>
              <a:ext uri="{FF2B5EF4-FFF2-40B4-BE49-F238E27FC236}">
                <a16:creationId xmlns="" xmlns:a16="http://schemas.microsoft.com/office/drawing/2014/main" id="{8DCF5AC8-EE3B-4DCB-859D-34BA65DEE231}"/>
              </a:ext>
            </a:extLst>
          </p:cNvPr>
          <p:cNvSpPr/>
          <p:nvPr/>
        </p:nvSpPr>
        <p:spPr>
          <a:xfrm>
            <a:off x="6286062" y="3856840"/>
            <a:ext cx="567399" cy="5673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32C78F09-0BE3-4830-910A-0D321FD328B3}"/>
              </a:ext>
            </a:extLst>
          </p:cNvPr>
          <p:cNvSpPr txBox="1"/>
          <p:nvPr/>
        </p:nvSpPr>
        <p:spPr>
          <a:xfrm>
            <a:off x="6327523" y="3978957"/>
            <a:ext cx="48447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100" cap="all" dirty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03</a:t>
            </a:r>
          </a:p>
        </p:txBody>
      </p:sp>
      <p:sp>
        <p:nvSpPr>
          <p:cNvPr id="65" name="Oval 33">
            <a:extLst>
              <a:ext uri="{FF2B5EF4-FFF2-40B4-BE49-F238E27FC236}">
                <a16:creationId xmlns="" xmlns:a16="http://schemas.microsoft.com/office/drawing/2014/main" id="{97159037-A87F-4ADB-A85A-05EF55356233}"/>
              </a:ext>
            </a:extLst>
          </p:cNvPr>
          <p:cNvSpPr/>
          <p:nvPr/>
        </p:nvSpPr>
        <p:spPr>
          <a:xfrm>
            <a:off x="6286062" y="5131007"/>
            <a:ext cx="567399" cy="5673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="" xmlns:a16="http://schemas.microsoft.com/office/drawing/2014/main" id="{CE502DDA-F65E-4C91-B1D4-BE873D451BB2}"/>
              </a:ext>
            </a:extLst>
          </p:cNvPr>
          <p:cNvSpPr txBox="1"/>
          <p:nvPr/>
        </p:nvSpPr>
        <p:spPr>
          <a:xfrm>
            <a:off x="6327523" y="5253124"/>
            <a:ext cx="48447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100" cap="all" dirty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04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CEC18552-C026-40AC-8E9C-8BACC2507B5D}"/>
              </a:ext>
            </a:extLst>
          </p:cNvPr>
          <p:cNvSpPr txBox="1"/>
          <p:nvPr/>
        </p:nvSpPr>
        <p:spPr>
          <a:xfrm>
            <a:off x="6985739" y="1389822"/>
            <a:ext cx="271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현대하모니 L" pitchFamily="18" charset="-127"/>
                <a:ea typeface="현대하모니 L" pitchFamily="18" charset="-127"/>
              </a:rPr>
              <a:t>경영 지원 실</a:t>
            </a:r>
            <a:endParaRPr lang="en-ID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459F4B09-6886-4B35-A3A2-1B3E6EE00743}"/>
              </a:ext>
            </a:extLst>
          </p:cNvPr>
          <p:cNvSpPr txBox="1"/>
          <p:nvPr/>
        </p:nvSpPr>
        <p:spPr>
          <a:xfrm>
            <a:off x="6980859" y="1872499"/>
            <a:ext cx="3679341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인사 총무 팀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재무 관리 팀</a:t>
            </a:r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F9D2A0AC-2D17-4671-BB7D-7D89E77274DD}"/>
              </a:ext>
            </a:extLst>
          </p:cNvPr>
          <p:cNvSpPr txBox="1"/>
          <p:nvPr/>
        </p:nvSpPr>
        <p:spPr>
          <a:xfrm>
            <a:off x="6985739" y="2639888"/>
            <a:ext cx="183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현대하모니 L" pitchFamily="18" charset="-127"/>
                <a:ea typeface="현대하모니 L" pitchFamily="18" charset="-127"/>
              </a:rPr>
              <a:t>영업 전략 실</a:t>
            </a:r>
            <a:endParaRPr lang="en-ID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6F6C8741-C1F7-4047-AE9F-4AB211193681}"/>
              </a:ext>
            </a:extLst>
          </p:cNvPr>
          <p:cNvSpPr txBox="1"/>
          <p:nvPr/>
        </p:nvSpPr>
        <p:spPr>
          <a:xfrm>
            <a:off x="6980859" y="3122565"/>
            <a:ext cx="3679341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영업기획팀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영업 팀</a:t>
            </a:r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690A7004-3DF4-442E-96A0-D45B57AF678B}"/>
              </a:ext>
            </a:extLst>
          </p:cNvPr>
          <p:cNvSpPr txBox="1"/>
          <p:nvPr/>
        </p:nvSpPr>
        <p:spPr>
          <a:xfrm>
            <a:off x="6985739" y="3878379"/>
            <a:ext cx="271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현대하모니 L" pitchFamily="18" charset="-127"/>
                <a:ea typeface="현대하모니 L" pitchFamily="18" charset="-127"/>
              </a:rPr>
              <a:t>생산 본부</a:t>
            </a:r>
            <a:endParaRPr lang="en-ID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="" xmlns:a16="http://schemas.microsoft.com/office/drawing/2014/main" id="{C1CB41FE-D9EE-48A7-9F89-3BBEE3550EFA}"/>
              </a:ext>
            </a:extLst>
          </p:cNvPr>
          <p:cNvSpPr txBox="1"/>
          <p:nvPr/>
        </p:nvSpPr>
        <p:spPr>
          <a:xfrm>
            <a:off x="6980859" y="4276419"/>
            <a:ext cx="3679341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생산관리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/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운영 팀 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(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필터 사업 팀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)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품질 경영 팀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구매 개발 팀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장착 사업 팀</a:t>
            </a:r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D277F579-3F14-4439-B2AA-A37559B7F4CB}"/>
              </a:ext>
            </a:extLst>
          </p:cNvPr>
          <p:cNvSpPr txBox="1"/>
          <p:nvPr/>
        </p:nvSpPr>
        <p:spPr>
          <a:xfrm>
            <a:off x="6985739" y="5163168"/>
            <a:ext cx="2451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현대하모니 L" pitchFamily="18" charset="-127"/>
                <a:ea typeface="현대하모니 L" pitchFamily="18" charset="-127"/>
              </a:rPr>
              <a:t>기술 연구소 </a:t>
            </a:r>
            <a:r>
              <a:rPr lang="en-US" altLang="ko-KR" dirty="0" smtClean="0">
                <a:latin typeface="현대하모니 L" pitchFamily="18" charset="-127"/>
                <a:ea typeface="현대하모니 L" pitchFamily="18" charset="-127"/>
              </a:rPr>
              <a:t>(R&amp;D)</a:t>
            </a:r>
            <a:endParaRPr lang="en-ID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F62087C7-C888-4DE5-B852-CC1F1577BD6E}"/>
              </a:ext>
            </a:extLst>
          </p:cNvPr>
          <p:cNvSpPr txBox="1"/>
          <p:nvPr/>
        </p:nvSpPr>
        <p:spPr>
          <a:xfrm>
            <a:off x="6980859" y="5561206"/>
            <a:ext cx="3679341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디자인 팀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설계 팀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개발 팀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원가 그룹</a:t>
            </a:r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216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/>
      <p:bldP spid="41" grpId="0" animBg="1"/>
      <p:bldP spid="51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">
            <a:extLst>
              <a:ext uri="{FF2B5EF4-FFF2-40B4-BE49-F238E27FC236}">
                <a16:creationId xmlns="" xmlns:a16="http://schemas.microsoft.com/office/drawing/2014/main" id="{703501E0-13B6-46F3-9547-D07448EDBD5E}"/>
              </a:ext>
            </a:extLst>
          </p:cNvPr>
          <p:cNvSpPr/>
          <p:nvPr/>
        </p:nvSpPr>
        <p:spPr>
          <a:xfrm>
            <a:off x="0" y="1"/>
            <a:ext cx="12192000" cy="1078302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9" name="Freeform: Shape 1">
            <a:extLst>
              <a:ext uri="{FF2B5EF4-FFF2-40B4-BE49-F238E27FC236}">
                <a16:creationId xmlns="" xmlns:a16="http://schemas.microsoft.com/office/drawing/2014/main" id="{2C03E6B5-8D70-4912-884E-F512E450BD21}"/>
              </a:ext>
            </a:extLst>
          </p:cNvPr>
          <p:cNvSpPr/>
          <p:nvPr/>
        </p:nvSpPr>
        <p:spPr>
          <a:xfrm>
            <a:off x="9271000" y="3357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B1E09D81-346C-4ED5-89A3-AA60BA597614}"/>
              </a:ext>
            </a:extLst>
          </p:cNvPr>
          <p:cNvSpPr/>
          <p:nvPr/>
        </p:nvSpPr>
        <p:spPr>
          <a:xfrm>
            <a:off x="1544261" y="2412507"/>
            <a:ext cx="841248" cy="841248"/>
          </a:xfrm>
          <a:prstGeom prst="round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9E410595-E133-4166-A85B-2E50DA2CC716}"/>
              </a:ext>
            </a:extLst>
          </p:cNvPr>
          <p:cNvSpPr/>
          <p:nvPr/>
        </p:nvSpPr>
        <p:spPr>
          <a:xfrm>
            <a:off x="4272638" y="2412507"/>
            <a:ext cx="841248" cy="841248"/>
          </a:xfrm>
          <a:prstGeom prst="round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0A79EB7F-2143-4631-A4AC-688A17183E4A}"/>
              </a:ext>
            </a:extLst>
          </p:cNvPr>
          <p:cNvSpPr/>
          <p:nvPr/>
        </p:nvSpPr>
        <p:spPr>
          <a:xfrm>
            <a:off x="7001015" y="2412507"/>
            <a:ext cx="841248" cy="841248"/>
          </a:xfrm>
          <a:prstGeom prst="round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="" xmlns:a16="http://schemas.microsoft.com/office/drawing/2014/main" id="{93A6945B-9FFE-4B46-9896-8B8192E40AE3}"/>
              </a:ext>
            </a:extLst>
          </p:cNvPr>
          <p:cNvSpPr/>
          <p:nvPr/>
        </p:nvSpPr>
        <p:spPr>
          <a:xfrm>
            <a:off x="9729392" y="2412507"/>
            <a:ext cx="841248" cy="841248"/>
          </a:xfrm>
          <a:prstGeom prst="round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="" xmlns:a16="http://schemas.microsoft.com/office/drawing/2014/main" id="{C077FE5E-46D4-49B6-895B-51E018288291}"/>
              </a:ext>
            </a:extLst>
          </p:cNvPr>
          <p:cNvSpPr>
            <a:spLocks noChangeAspect="1"/>
          </p:cNvSpPr>
          <p:nvPr/>
        </p:nvSpPr>
        <p:spPr>
          <a:xfrm>
            <a:off x="5395843" y="768152"/>
            <a:ext cx="1400313" cy="1400313"/>
          </a:xfrm>
          <a:custGeom>
            <a:avLst/>
            <a:gdLst>
              <a:gd name="connsiteX0" fmla="*/ 4379494 w 8758988"/>
              <a:gd name="connsiteY0" fmla="*/ 1305769 h 8758986"/>
              <a:gd name="connsiteX1" fmla="*/ 1305770 w 8758988"/>
              <a:gd name="connsiteY1" fmla="*/ 4379493 h 8758986"/>
              <a:gd name="connsiteX2" fmla="*/ 4379494 w 8758988"/>
              <a:gd name="connsiteY2" fmla="*/ 7453217 h 8758986"/>
              <a:gd name="connsiteX3" fmla="*/ 7453219 w 8758988"/>
              <a:gd name="connsiteY3" fmla="*/ 4379493 h 8758986"/>
              <a:gd name="connsiteX4" fmla="*/ 4379494 w 8758988"/>
              <a:gd name="connsiteY4" fmla="*/ 1305769 h 8758986"/>
              <a:gd name="connsiteX5" fmla="*/ 4379494 w 8758988"/>
              <a:gd name="connsiteY5" fmla="*/ 0 h 8758986"/>
              <a:gd name="connsiteX6" fmla="*/ 8758988 w 8758988"/>
              <a:gd name="connsiteY6" fmla="*/ 4379493 h 8758986"/>
              <a:gd name="connsiteX7" fmla="*/ 4379494 w 8758988"/>
              <a:gd name="connsiteY7" fmla="*/ 8758986 h 8758986"/>
              <a:gd name="connsiteX8" fmla="*/ 0 w 8758988"/>
              <a:gd name="connsiteY8" fmla="*/ 4379493 h 8758986"/>
              <a:gd name="connsiteX9" fmla="*/ 4379494 w 8758988"/>
              <a:gd name="connsiteY9" fmla="*/ 0 h 875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58988" h="8758986">
                <a:moveTo>
                  <a:pt x="4379494" y="1305769"/>
                </a:moveTo>
                <a:cubicBezTo>
                  <a:pt x="2681924" y="1305769"/>
                  <a:pt x="1305770" y="2681923"/>
                  <a:pt x="1305770" y="4379493"/>
                </a:cubicBezTo>
                <a:cubicBezTo>
                  <a:pt x="1305770" y="6077064"/>
                  <a:pt x="2681924" y="7453217"/>
                  <a:pt x="4379494" y="7453217"/>
                </a:cubicBezTo>
                <a:cubicBezTo>
                  <a:pt x="6077065" y="7453217"/>
                  <a:pt x="7453219" y="6077064"/>
                  <a:pt x="7453219" y="4379493"/>
                </a:cubicBezTo>
                <a:cubicBezTo>
                  <a:pt x="7453219" y="2681923"/>
                  <a:pt x="6077065" y="1305769"/>
                  <a:pt x="4379494" y="1305769"/>
                </a:cubicBezTo>
                <a:close/>
                <a:moveTo>
                  <a:pt x="4379494" y="0"/>
                </a:moveTo>
                <a:cubicBezTo>
                  <a:pt x="6798221" y="0"/>
                  <a:pt x="8758988" y="1960766"/>
                  <a:pt x="8758988" y="4379493"/>
                </a:cubicBezTo>
                <a:cubicBezTo>
                  <a:pt x="8758988" y="6798221"/>
                  <a:pt x="6798221" y="8758986"/>
                  <a:pt x="4379494" y="8758986"/>
                </a:cubicBezTo>
                <a:cubicBezTo>
                  <a:pt x="1960767" y="8758986"/>
                  <a:pt x="0" y="6798221"/>
                  <a:pt x="0" y="4379493"/>
                </a:cubicBezTo>
                <a:cubicBezTo>
                  <a:pt x="0" y="1960766"/>
                  <a:pt x="1960767" y="0"/>
                  <a:pt x="437949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현대하모니 L" pitchFamily="18" charset="-127"/>
              <a:ea typeface="현대하모니 L" pitchFamily="18" charset="-127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C2BA24C0-18F1-4239-85D4-23E14A27B0B0}"/>
              </a:ext>
            </a:extLst>
          </p:cNvPr>
          <p:cNvGrpSpPr>
            <a:grpSpLocks noChangeAspect="1"/>
          </p:cNvGrpSpPr>
          <p:nvPr/>
        </p:nvGrpSpPr>
        <p:grpSpPr>
          <a:xfrm>
            <a:off x="7238759" y="2699019"/>
            <a:ext cx="365760" cy="268224"/>
            <a:chOff x="5405438" y="2341564"/>
            <a:chExt cx="190500" cy="139700"/>
          </a:xfrm>
          <a:solidFill>
            <a:schemeClr val="bg2"/>
          </a:solidFill>
        </p:grpSpPr>
        <p:sp>
          <p:nvSpPr>
            <p:cNvPr id="74" name="Freeform 115">
              <a:extLst>
                <a:ext uri="{FF2B5EF4-FFF2-40B4-BE49-F238E27FC236}">
                  <a16:creationId xmlns="" xmlns:a16="http://schemas.microsoft.com/office/drawing/2014/main" id="{F0C230B8-2656-44A0-945E-531F2EAB1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963" y="2341564"/>
              <a:ext cx="171450" cy="90487"/>
            </a:xfrm>
            <a:custGeom>
              <a:avLst/>
              <a:gdLst>
                <a:gd name="T0" fmla="*/ 257539921 w 109"/>
                <a:gd name="T1" fmla="*/ 0 h 59"/>
                <a:gd name="T2" fmla="*/ 12382150 w 109"/>
                <a:gd name="T3" fmla="*/ 0 h 59"/>
                <a:gd name="T4" fmla="*/ 12382150 w 109"/>
                <a:gd name="T5" fmla="*/ 0 h 59"/>
                <a:gd name="T6" fmla="*/ 7428976 w 109"/>
                <a:gd name="T7" fmla="*/ 0 h 59"/>
                <a:gd name="T8" fmla="*/ 2475801 w 109"/>
                <a:gd name="T9" fmla="*/ 2354196 h 59"/>
                <a:gd name="T10" fmla="*/ 0 w 109"/>
                <a:gd name="T11" fmla="*/ 4708391 h 59"/>
                <a:gd name="T12" fmla="*/ 0 w 109"/>
                <a:gd name="T13" fmla="*/ 11770978 h 59"/>
                <a:gd name="T14" fmla="*/ 0 w 109"/>
                <a:gd name="T15" fmla="*/ 127134235 h 59"/>
                <a:gd name="T16" fmla="*/ 99054058 w 109"/>
                <a:gd name="T17" fmla="*/ 127134235 h 59"/>
                <a:gd name="T18" fmla="*/ 99054058 w 109"/>
                <a:gd name="T19" fmla="*/ 127134235 h 59"/>
                <a:gd name="T20" fmla="*/ 106483033 w 109"/>
                <a:gd name="T21" fmla="*/ 129488431 h 59"/>
                <a:gd name="T22" fmla="*/ 116387810 w 109"/>
                <a:gd name="T23" fmla="*/ 131842626 h 59"/>
                <a:gd name="T24" fmla="*/ 118865184 w 109"/>
                <a:gd name="T25" fmla="*/ 138905213 h 59"/>
                <a:gd name="T26" fmla="*/ 151056888 w 109"/>
                <a:gd name="T27" fmla="*/ 138905213 h 59"/>
                <a:gd name="T28" fmla="*/ 153534261 w 109"/>
                <a:gd name="T29" fmla="*/ 131842626 h 59"/>
                <a:gd name="T30" fmla="*/ 153534261 w 109"/>
                <a:gd name="T31" fmla="*/ 131842626 h 59"/>
                <a:gd name="T32" fmla="*/ 163439038 w 109"/>
                <a:gd name="T33" fmla="*/ 129488431 h 59"/>
                <a:gd name="T34" fmla="*/ 170868014 w 109"/>
                <a:gd name="T35" fmla="*/ 127134235 h 59"/>
                <a:gd name="T36" fmla="*/ 269922072 w 109"/>
                <a:gd name="T37" fmla="*/ 127134235 h 59"/>
                <a:gd name="T38" fmla="*/ 269922072 w 109"/>
                <a:gd name="T39" fmla="*/ 11770978 h 59"/>
                <a:gd name="T40" fmla="*/ 269922072 w 109"/>
                <a:gd name="T41" fmla="*/ 11770978 h 59"/>
                <a:gd name="T42" fmla="*/ 269922072 w 109"/>
                <a:gd name="T43" fmla="*/ 4708391 h 59"/>
                <a:gd name="T44" fmla="*/ 267446271 w 109"/>
                <a:gd name="T45" fmla="*/ 2354196 h 59"/>
                <a:gd name="T46" fmla="*/ 262493096 w 109"/>
                <a:gd name="T47" fmla="*/ 0 h 59"/>
                <a:gd name="T48" fmla="*/ 257539921 w 109"/>
                <a:gd name="T49" fmla="*/ 0 h 59"/>
                <a:gd name="T50" fmla="*/ 257539921 w 109"/>
                <a:gd name="T51" fmla="*/ 0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9" h="59">
                  <a:moveTo>
                    <a:pt x="104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4"/>
                  </a:lnTo>
                  <a:lnTo>
                    <a:pt x="40" y="54"/>
                  </a:lnTo>
                  <a:lnTo>
                    <a:pt x="43" y="55"/>
                  </a:lnTo>
                  <a:lnTo>
                    <a:pt x="47" y="56"/>
                  </a:lnTo>
                  <a:lnTo>
                    <a:pt x="48" y="59"/>
                  </a:lnTo>
                  <a:lnTo>
                    <a:pt x="61" y="59"/>
                  </a:lnTo>
                  <a:lnTo>
                    <a:pt x="62" y="56"/>
                  </a:lnTo>
                  <a:lnTo>
                    <a:pt x="66" y="55"/>
                  </a:lnTo>
                  <a:lnTo>
                    <a:pt x="69" y="54"/>
                  </a:lnTo>
                  <a:lnTo>
                    <a:pt x="109" y="54"/>
                  </a:lnTo>
                  <a:lnTo>
                    <a:pt x="109" y="5"/>
                  </a:lnTo>
                  <a:lnTo>
                    <a:pt x="109" y="2"/>
                  </a:lnTo>
                  <a:lnTo>
                    <a:pt x="108" y="1"/>
                  </a:lnTo>
                  <a:lnTo>
                    <a:pt x="106" y="0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75" name="Freeform 116">
              <a:extLst>
                <a:ext uri="{FF2B5EF4-FFF2-40B4-BE49-F238E27FC236}">
                  <a16:creationId xmlns="" xmlns:a16="http://schemas.microsoft.com/office/drawing/2014/main" id="{8ED62340-21F4-4B92-A1C8-F1CBB1A87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5438" y="2432051"/>
              <a:ext cx="190500" cy="49213"/>
            </a:xfrm>
            <a:custGeom>
              <a:avLst/>
              <a:gdLst>
                <a:gd name="T0" fmla="*/ 294974042 w 119"/>
                <a:gd name="T1" fmla="*/ 0 h 29"/>
                <a:gd name="T2" fmla="*/ 189810038 w 119"/>
                <a:gd name="T3" fmla="*/ 0 h 29"/>
                <a:gd name="T4" fmla="*/ 189810038 w 119"/>
                <a:gd name="T5" fmla="*/ 0 h 29"/>
                <a:gd name="T6" fmla="*/ 184679345 w 119"/>
                <a:gd name="T7" fmla="*/ 0 h 29"/>
                <a:gd name="T8" fmla="*/ 182114798 w 119"/>
                <a:gd name="T9" fmla="*/ 2789868 h 29"/>
                <a:gd name="T10" fmla="*/ 171855013 w 119"/>
                <a:gd name="T11" fmla="*/ 13947643 h 29"/>
                <a:gd name="T12" fmla="*/ 133378815 w 119"/>
                <a:gd name="T13" fmla="*/ 13947643 h 29"/>
                <a:gd name="T14" fmla="*/ 123119029 w 119"/>
                <a:gd name="T15" fmla="*/ 2789868 h 29"/>
                <a:gd name="T16" fmla="*/ 123119029 w 119"/>
                <a:gd name="T17" fmla="*/ 2789868 h 29"/>
                <a:gd name="T18" fmla="*/ 120554483 w 119"/>
                <a:gd name="T19" fmla="*/ 0 h 29"/>
                <a:gd name="T20" fmla="*/ 115423790 w 119"/>
                <a:gd name="T21" fmla="*/ 0 h 29"/>
                <a:gd name="T22" fmla="*/ 10259786 w 119"/>
                <a:gd name="T23" fmla="*/ 0 h 29"/>
                <a:gd name="T24" fmla="*/ 10259786 w 119"/>
                <a:gd name="T25" fmla="*/ 0 h 29"/>
                <a:gd name="T26" fmla="*/ 7695239 w 119"/>
                <a:gd name="T27" fmla="*/ 2789868 h 29"/>
                <a:gd name="T28" fmla="*/ 5130693 w 119"/>
                <a:gd name="T29" fmla="*/ 5578039 h 29"/>
                <a:gd name="T30" fmla="*/ 0 w 119"/>
                <a:gd name="T31" fmla="*/ 11157775 h 29"/>
                <a:gd name="T32" fmla="*/ 0 w 119"/>
                <a:gd name="T33" fmla="*/ 16735814 h 29"/>
                <a:gd name="T34" fmla="*/ 10259786 w 119"/>
                <a:gd name="T35" fmla="*/ 58577046 h 29"/>
                <a:gd name="T36" fmla="*/ 10259786 w 119"/>
                <a:gd name="T37" fmla="*/ 58577046 h 29"/>
                <a:gd name="T38" fmla="*/ 12824332 w 119"/>
                <a:gd name="T39" fmla="*/ 69734821 h 29"/>
                <a:gd name="T40" fmla="*/ 20519571 w 119"/>
                <a:gd name="T41" fmla="*/ 75314557 h 29"/>
                <a:gd name="T42" fmla="*/ 28214811 w 119"/>
                <a:gd name="T43" fmla="*/ 78102728 h 29"/>
                <a:gd name="T44" fmla="*/ 38474597 w 119"/>
                <a:gd name="T45" fmla="*/ 80892596 h 29"/>
                <a:gd name="T46" fmla="*/ 266759231 w 119"/>
                <a:gd name="T47" fmla="*/ 80892596 h 29"/>
                <a:gd name="T48" fmla="*/ 266759231 w 119"/>
                <a:gd name="T49" fmla="*/ 80892596 h 29"/>
                <a:gd name="T50" fmla="*/ 277019017 w 119"/>
                <a:gd name="T51" fmla="*/ 78102728 h 29"/>
                <a:gd name="T52" fmla="*/ 284714256 w 119"/>
                <a:gd name="T53" fmla="*/ 75314557 h 29"/>
                <a:gd name="T54" fmla="*/ 292409496 w 119"/>
                <a:gd name="T55" fmla="*/ 69734821 h 29"/>
                <a:gd name="T56" fmla="*/ 294974042 w 119"/>
                <a:gd name="T57" fmla="*/ 58577046 h 29"/>
                <a:gd name="T58" fmla="*/ 305233828 w 119"/>
                <a:gd name="T59" fmla="*/ 16735814 h 29"/>
                <a:gd name="T60" fmla="*/ 305233828 w 119"/>
                <a:gd name="T61" fmla="*/ 16735814 h 29"/>
                <a:gd name="T62" fmla="*/ 305233828 w 119"/>
                <a:gd name="T63" fmla="*/ 11157775 h 29"/>
                <a:gd name="T64" fmla="*/ 300103134 w 119"/>
                <a:gd name="T65" fmla="*/ 5578039 h 29"/>
                <a:gd name="T66" fmla="*/ 297538588 w 119"/>
                <a:gd name="T67" fmla="*/ 2789868 h 29"/>
                <a:gd name="T68" fmla="*/ 294974042 w 119"/>
                <a:gd name="T69" fmla="*/ 0 h 29"/>
                <a:gd name="T70" fmla="*/ 294974042 w 119"/>
                <a:gd name="T71" fmla="*/ 0 h 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19" h="29">
                  <a:moveTo>
                    <a:pt x="115" y="0"/>
                  </a:moveTo>
                  <a:lnTo>
                    <a:pt x="74" y="0"/>
                  </a:lnTo>
                  <a:lnTo>
                    <a:pt x="72" y="0"/>
                  </a:lnTo>
                  <a:lnTo>
                    <a:pt x="71" y="1"/>
                  </a:lnTo>
                  <a:lnTo>
                    <a:pt x="67" y="5"/>
                  </a:lnTo>
                  <a:lnTo>
                    <a:pt x="52" y="5"/>
                  </a:lnTo>
                  <a:lnTo>
                    <a:pt x="48" y="1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21"/>
                  </a:lnTo>
                  <a:lnTo>
                    <a:pt x="5" y="25"/>
                  </a:lnTo>
                  <a:lnTo>
                    <a:pt x="8" y="27"/>
                  </a:lnTo>
                  <a:lnTo>
                    <a:pt x="11" y="28"/>
                  </a:lnTo>
                  <a:lnTo>
                    <a:pt x="15" y="29"/>
                  </a:lnTo>
                  <a:lnTo>
                    <a:pt x="104" y="29"/>
                  </a:lnTo>
                  <a:lnTo>
                    <a:pt x="108" y="28"/>
                  </a:lnTo>
                  <a:lnTo>
                    <a:pt x="111" y="27"/>
                  </a:lnTo>
                  <a:lnTo>
                    <a:pt x="114" y="25"/>
                  </a:lnTo>
                  <a:lnTo>
                    <a:pt x="115" y="21"/>
                  </a:lnTo>
                  <a:lnTo>
                    <a:pt x="119" y="6"/>
                  </a:lnTo>
                  <a:lnTo>
                    <a:pt x="119" y="4"/>
                  </a:lnTo>
                  <a:lnTo>
                    <a:pt x="117" y="2"/>
                  </a:lnTo>
                  <a:lnTo>
                    <a:pt x="116" y="1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77172FCD-6EA1-46C4-8FCE-6C17F2F5CDDD}"/>
              </a:ext>
            </a:extLst>
          </p:cNvPr>
          <p:cNvGrpSpPr>
            <a:grpSpLocks noChangeAspect="1"/>
          </p:cNvGrpSpPr>
          <p:nvPr/>
        </p:nvGrpSpPr>
        <p:grpSpPr>
          <a:xfrm>
            <a:off x="9965442" y="2650251"/>
            <a:ext cx="369148" cy="365760"/>
            <a:chOff x="7288213" y="1955800"/>
            <a:chExt cx="173038" cy="171450"/>
          </a:xfrm>
          <a:solidFill>
            <a:schemeClr val="bg2"/>
          </a:solidFill>
        </p:grpSpPr>
        <p:sp>
          <p:nvSpPr>
            <p:cNvPr id="77" name="Freeform 103">
              <a:extLst>
                <a:ext uri="{FF2B5EF4-FFF2-40B4-BE49-F238E27FC236}">
                  <a16:creationId xmlns="" xmlns:a16="http://schemas.microsoft.com/office/drawing/2014/main" id="{1123FEC3-BBE1-4A83-86CF-9670EF66D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8213" y="1993900"/>
              <a:ext cx="133350" cy="133350"/>
            </a:xfrm>
            <a:custGeom>
              <a:avLst/>
              <a:gdLst>
                <a:gd name="T0" fmla="*/ 136210675 w 84"/>
                <a:gd name="T1" fmla="*/ 0 h 84"/>
                <a:gd name="T2" fmla="*/ 25223788 w 84"/>
                <a:gd name="T3" fmla="*/ 0 h 84"/>
                <a:gd name="T4" fmla="*/ 25223788 w 84"/>
                <a:gd name="T5" fmla="*/ 0 h 84"/>
                <a:gd name="T6" fmla="*/ 15135225 w 84"/>
                <a:gd name="T7" fmla="*/ 2522538 h 84"/>
                <a:gd name="T8" fmla="*/ 7567613 w 84"/>
                <a:gd name="T9" fmla="*/ 5045075 h 84"/>
                <a:gd name="T10" fmla="*/ 2522538 w 84"/>
                <a:gd name="T11" fmla="*/ 15135225 h 84"/>
                <a:gd name="T12" fmla="*/ 0 w 84"/>
                <a:gd name="T13" fmla="*/ 25223788 h 84"/>
                <a:gd name="T14" fmla="*/ 0 w 84"/>
                <a:gd name="T15" fmla="*/ 136210675 h 84"/>
                <a:gd name="T16" fmla="*/ 0 w 84"/>
                <a:gd name="T17" fmla="*/ 136210675 h 84"/>
                <a:gd name="T18" fmla="*/ 2522538 w 84"/>
                <a:gd name="T19" fmla="*/ 146300825 h 84"/>
                <a:gd name="T20" fmla="*/ 7567613 w 84"/>
                <a:gd name="T21" fmla="*/ 153868438 h 84"/>
                <a:gd name="T22" fmla="*/ 15135225 w 84"/>
                <a:gd name="T23" fmla="*/ 158913513 h 84"/>
                <a:gd name="T24" fmla="*/ 25223788 w 84"/>
                <a:gd name="T25" fmla="*/ 161434463 h 84"/>
                <a:gd name="T26" fmla="*/ 37836475 w 84"/>
                <a:gd name="T27" fmla="*/ 161434463 h 84"/>
                <a:gd name="T28" fmla="*/ 37836475 w 84"/>
                <a:gd name="T29" fmla="*/ 211883625 h 84"/>
                <a:gd name="T30" fmla="*/ 103419275 w 84"/>
                <a:gd name="T31" fmla="*/ 161434463 h 84"/>
                <a:gd name="T32" fmla="*/ 186659838 w 84"/>
                <a:gd name="T33" fmla="*/ 161434463 h 84"/>
                <a:gd name="T34" fmla="*/ 186659838 w 84"/>
                <a:gd name="T35" fmla="*/ 161434463 h 84"/>
                <a:gd name="T36" fmla="*/ 196748400 w 84"/>
                <a:gd name="T37" fmla="*/ 158913513 h 84"/>
                <a:gd name="T38" fmla="*/ 206838550 w 84"/>
                <a:gd name="T39" fmla="*/ 153868438 h 84"/>
                <a:gd name="T40" fmla="*/ 209361088 w 84"/>
                <a:gd name="T41" fmla="*/ 146300825 h 84"/>
                <a:gd name="T42" fmla="*/ 211883625 w 84"/>
                <a:gd name="T43" fmla="*/ 136210675 h 84"/>
                <a:gd name="T44" fmla="*/ 211883625 w 84"/>
                <a:gd name="T45" fmla="*/ 60537725 h 84"/>
                <a:gd name="T46" fmla="*/ 211883625 w 84"/>
                <a:gd name="T47" fmla="*/ 60537725 h 84"/>
                <a:gd name="T48" fmla="*/ 199270938 w 84"/>
                <a:gd name="T49" fmla="*/ 60537725 h 84"/>
                <a:gd name="T50" fmla="*/ 186659838 w 84"/>
                <a:gd name="T51" fmla="*/ 55492650 h 84"/>
                <a:gd name="T52" fmla="*/ 174047150 w 84"/>
                <a:gd name="T53" fmla="*/ 52971700 h 84"/>
                <a:gd name="T54" fmla="*/ 161434463 w 84"/>
                <a:gd name="T55" fmla="*/ 42881550 h 84"/>
                <a:gd name="T56" fmla="*/ 156390975 w 84"/>
                <a:gd name="T57" fmla="*/ 32791400 h 84"/>
                <a:gd name="T58" fmla="*/ 146300825 w 84"/>
                <a:gd name="T59" fmla="*/ 25223788 h 84"/>
                <a:gd name="T60" fmla="*/ 141255750 w 84"/>
                <a:gd name="T61" fmla="*/ 12612688 h 84"/>
                <a:gd name="T62" fmla="*/ 136210675 w 84"/>
                <a:gd name="T63" fmla="*/ 0 h 84"/>
                <a:gd name="T64" fmla="*/ 136210675 w 84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4" h="84">
                  <a:moveTo>
                    <a:pt x="54" y="0"/>
                  </a:moveTo>
                  <a:lnTo>
                    <a:pt x="10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3" y="61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15" y="64"/>
                  </a:lnTo>
                  <a:lnTo>
                    <a:pt x="15" y="84"/>
                  </a:lnTo>
                  <a:lnTo>
                    <a:pt x="41" y="64"/>
                  </a:lnTo>
                  <a:lnTo>
                    <a:pt x="74" y="64"/>
                  </a:lnTo>
                  <a:lnTo>
                    <a:pt x="78" y="63"/>
                  </a:lnTo>
                  <a:lnTo>
                    <a:pt x="82" y="61"/>
                  </a:lnTo>
                  <a:lnTo>
                    <a:pt x="83" y="58"/>
                  </a:lnTo>
                  <a:lnTo>
                    <a:pt x="84" y="54"/>
                  </a:lnTo>
                  <a:lnTo>
                    <a:pt x="84" y="24"/>
                  </a:lnTo>
                  <a:lnTo>
                    <a:pt x="79" y="24"/>
                  </a:lnTo>
                  <a:lnTo>
                    <a:pt x="74" y="22"/>
                  </a:lnTo>
                  <a:lnTo>
                    <a:pt x="69" y="21"/>
                  </a:lnTo>
                  <a:lnTo>
                    <a:pt x="64" y="17"/>
                  </a:lnTo>
                  <a:lnTo>
                    <a:pt x="62" y="13"/>
                  </a:lnTo>
                  <a:lnTo>
                    <a:pt x="58" y="10"/>
                  </a:lnTo>
                  <a:lnTo>
                    <a:pt x="56" y="5"/>
                  </a:lnTo>
                  <a:lnTo>
                    <a:pt x="5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78" name="Freeform 104">
              <a:extLst>
                <a:ext uri="{FF2B5EF4-FFF2-40B4-BE49-F238E27FC236}">
                  <a16:creationId xmlns="" xmlns:a16="http://schemas.microsoft.com/office/drawing/2014/main" id="{68E5912A-8DB4-400D-B078-E5A098442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3464" y="1955800"/>
              <a:ext cx="77787" cy="57150"/>
            </a:xfrm>
            <a:custGeom>
              <a:avLst/>
              <a:gdLst>
                <a:gd name="T0" fmla="*/ 48342138 w 47"/>
                <a:gd name="T1" fmla="*/ 90806588 h 36"/>
                <a:gd name="T2" fmla="*/ 0 w 47"/>
                <a:gd name="T3" fmla="*/ 45404088 h 36"/>
                <a:gd name="T4" fmla="*/ 18799628 w 47"/>
                <a:gd name="T5" fmla="*/ 25223788 h 36"/>
                <a:gd name="T6" fmla="*/ 48342138 w 47"/>
                <a:gd name="T7" fmla="*/ 52970113 h 36"/>
                <a:gd name="T8" fmla="*/ 104741023 w 47"/>
                <a:gd name="T9" fmla="*/ 0 h 36"/>
                <a:gd name="T10" fmla="*/ 126226785 w 47"/>
                <a:gd name="T11" fmla="*/ 20178713 h 36"/>
                <a:gd name="T12" fmla="*/ 48342138 w 47"/>
                <a:gd name="T13" fmla="*/ 90806588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" h="36">
                  <a:moveTo>
                    <a:pt x="18" y="36"/>
                  </a:moveTo>
                  <a:lnTo>
                    <a:pt x="0" y="18"/>
                  </a:lnTo>
                  <a:lnTo>
                    <a:pt x="7" y="10"/>
                  </a:lnTo>
                  <a:lnTo>
                    <a:pt x="18" y="21"/>
                  </a:lnTo>
                  <a:lnTo>
                    <a:pt x="39" y="0"/>
                  </a:lnTo>
                  <a:lnTo>
                    <a:pt x="47" y="8"/>
                  </a:ln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861F1F68-BB70-41BD-A832-8269F064D3D1}"/>
              </a:ext>
            </a:extLst>
          </p:cNvPr>
          <p:cNvGrpSpPr>
            <a:grpSpLocks noChangeAspect="1"/>
          </p:cNvGrpSpPr>
          <p:nvPr/>
        </p:nvGrpSpPr>
        <p:grpSpPr>
          <a:xfrm>
            <a:off x="4508804" y="2650251"/>
            <a:ext cx="368916" cy="365760"/>
            <a:chOff x="5381626" y="2679701"/>
            <a:chExt cx="185738" cy="184149"/>
          </a:xfrm>
          <a:solidFill>
            <a:schemeClr val="bg2"/>
          </a:solidFill>
        </p:grpSpPr>
        <p:sp>
          <p:nvSpPr>
            <p:cNvPr id="80" name="Freeform 447">
              <a:extLst>
                <a:ext uri="{FF2B5EF4-FFF2-40B4-BE49-F238E27FC236}">
                  <a16:creationId xmlns="" xmlns:a16="http://schemas.microsoft.com/office/drawing/2014/main" id="{3F791876-2570-4EA6-BBDD-982EB1700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7664" y="2679701"/>
              <a:ext cx="139700" cy="123825"/>
            </a:xfrm>
            <a:custGeom>
              <a:avLst/>
              <a:gdLst>
                <a:gd name="T0" fmla="*/ 193570831 w 89"/>
                <a:gd name="T1" fmla="*/ 0 h 79"/>
                <a:gd name="T2" fmla="*/ 144565955 w 89"/>
                <a:gd name="T3" fmla="*/ 0 h 79"/>
                <a:gd name="T4" fmla="*/ 144565955 w 89"/>
                <a:gd name="T5" fmla="*/ 71943892 h 79"/>
                <a:gd name="T6" fmla="*/ 107810728 w 89"/>
                <a:gd name="T7" fmla="*/ 49616207 h 79"/>
                <a:gd name="T8" fmla="*/ 71057071 w 89"/>
                <a:gd name="T9" fmla="*/ 71943892 h 79"/>
                <a:gd name="T10" fmla="*/ 71057071 w 89"/>
                <a:gd name="T11" fmla="*/ 0 h 79"/>
                <a:gd name="T12" fmla="*/ 24502438 w 89"/>
                <a:gd name="T13" fmla="*/ 0 h 79"/>
                <a:gd name="T14" fmla="*/ 24502438 w 89"/>
                <a:gd name="T15" fmla="*/ 0 h 79"/>
                <a:gd name="T16" fmla="*/ 14701463 w 89"/>
                <a:gd name="T17" fmla="*/ 2481202 h 79"/>
                <a:gd name="T18" fmla="*/ 4900488 w 89"/>
                <a:gd name="T19" fmla="*/ 4962404 h 79"/>
                <a:gd name="T20" fmla="*/ 2450244 w 89"/>
                <a:gd name="T21" fmla="*/ 14885646 h 79"/>
                <a:gd name="T22" fmla="*/ 0 w 89"/>
                <a:gd name="T23" fmla="*/ 24808887 h 79"/>
                <a:gd name="T24" fmla="*/ 0 w 89"/>
                <a:gd name="T25" fmla="*/ 171176307 h 79"/>
                <a:gd name="T26" fmla="*/ 49004876 w 89"/>
                <a:gd name="T27" fmla="*/ 158773431 h 79"/>
                <a:gd name="T28" fmla="*/ 83308290 w 89"/>
                <a:gd name="T29" fmla="*/ 195985194 h 79"/>
                <a:gd name="T30" fmla="*/ 193570831 w 89"/>
                <a:gd name="T31" fmla="*/ 195985194 h 79"/>
                <a:gd name="T32" fmla="*/ 193570831 w 89"/>
                <a:gd name="T33" fmla="*/ 195985194 h 79"/>
                <a:gd name="T34" fmla="*/ 203371807 w 89"/>
                <a:gd name="T35" fmla="*/ 191022790 h 79"/>
                <a:gd name="T36" fmla="*/ 210722538 w 89"/>
                <a:gd name="T37" fmla="*/ 188543155 h 79"/>
                <a:gd name="T38" fmla="*/ 213172782 w 89"/>
                <a:gd name="T39" fmla="*/ 181099548 h 79"/>
                <a:gd name="T40" fmla="*/ 218073270 w 89"/>
                <a:gd name="T41" fmla="*/ 171176307 h 79"/>
                <a:gd name="T42" fmla="*/ 218073270 w 89"/>
                <a:gd name="T43" fmla="*/ 24808887 h 79"/>
                <a:gd name="T44" fmla="*/ 218073270 w 89"/>
                <a:gd name="T45" fmla="*/ 24808887 h 79"/>
                <a:gd name="T46" fmla="*/ 213172782 w 89"/>
                <a:gd name="T47" fmla="*/ 14885646 h 79"/>
                <a:gd name="T48" fmla="*/ 210722538 w 89"/>
                <a:gd name="T49" fmla="*/ 4962404 h 79"/>
                <a:gd name="T50" fmla="*/ 203371807 w 89"/>
                <a:gd name="T51" fmla="*/ 2481202 h 79"/>
                <a:gd name="T52" fmla="*/ 193570831 w 89"/>
                <a:gd name="T53" fmla="*/ 0 h 79"/>
                <a:gd name="T54" fmla="*/ 193570831 w 89"/>
                <a:gd name="T55" fmla="*/ 0 h 7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9" h="79">
                  <a:moveTo>
                    <a:pt x="79" y="0"/>
                  </a:moveTo>
                  <a:lnTo>
                    <a:pt x="59" y="0"/>
                  </a:lnTo>
                  <a:lnTo>
                    <a:pt x="59" y="29"/>
                  </a:lnTo>
                  <a:lnTo>
                    <a:pt x="44" y="20"/>
                  </a:lnTo>
                  <a:lnTo>
                    <a:pt x="29" y="29"/>
                  </a:lnTo>
                  <a:lnTo>
                    <a:pt x="29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69"/>
                  </a:lnTo>
                  <a:lnTo>
                    <a:pt x="20" y="64"/>
                  </a:lnTo>
                  <a:lnTo>
                    <a:pt x="34" y="79"/>
                  </a:lnTo>
                  <a:lnTo>
                    <a:pt x="79" y="79"/>
                  </a:lnTo>
                  <a:lnTo>
                    <a:pt x="83" y="77"/>
                  </a:lnTo>
                  <a:lnTo>
                    <a:pt x="86" y="76"/>
                  </a:lnTo>
                  <a:lnTo>
                    <a:pt x="87" y="73"/>
                  </a:lnTo>
                  <a:lnTo>
                    <a:pt x="89" y="69"/>
                  </a:lnTo>
                  <a:lnTo>
                    <a:pt x="89" y="10"/>
                  </a:lnTo>
                  <a:lnTo>
                    <a:pt x="87" y="6"/>
                  </a:lnTo>
                  <a:lnTo>
                    <a:pt x="86" y="2"/>
                  </a:lnTo>
                  <a:lnTo>
                    <a:pt x="83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81" name="Freeform 448">
              <a:extLst>
                <a:ext uri="{FF2B5EF4-FFF2-40B4-BE49-F238E27FC236}">
                  <a16:creationId xmlns="" xmlns:a16="http://schemas.microsoft.com/office/drawing/2014/main" id="{55033DDD-D5F7-42F5-BCDA-C6EF2B854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9" y="2795588"/>
              <a:ext cx="115887" cy="58737"/>
            </a:xfrm>
            <a:custGeom>
              <a:avLst/>
              <a:gdLst>
                <a:gd name="T0" fmla="*/ 169058774 w 74"/>
                <a:gd name="T1" fmla="*/ 34873211 h 39"/>
                <a:gd name="T2" fmla="*/ 66154251 w 74"/>
                <a:gd name="T3" fmla="*/ 34873211 h 39"/>
                <a:gd name="T4" fmla="*/ 68603538 w 74"/>
                <a:gd name="T5" fmla="*/ 30223952 h 39"/>
                <a:gd name="T6" fmla="*/ 68603538 w 74"/>
                <a:gd name="T7" fmla="*/ 30223952 h 39"/>
                <a:gd name="T8" fmla="*/ 73503679 w 74"/>
                <a:gd name="T9" fmla="*/ 27898569 h 39"/>
                <a:gd name="T10" fmla="*/ 73503679 w 74"/>
                <a:gd name="T11" fmla="*/ 23249309 h 39"/>
                <a:gd name="T12" fmla="*/ 73503679 w 74"/>
                <a:gd name="T13" fmla="*/ 18600050 h 39"/>
                <a:gd name="T14" fmla="*/ 68603538 w 74"/>
                <a:gd name="T15" fmla="*/ 13949284 h 39"/>
                <a:gd name="T16" fmla="*/ 56352403 w 74"/>
                <a:gd name="T17" fmla="*/ 2325383 h 39"/>
                <a:gd name="T18" fmla="*/ 56352403 w 74"/>
                <a:gd name="T19" fmla="*/ 2325383 h 39"/>
                <a:gd name="T20" fmla="*/ 51452262 w 74"/>
                <a:gd name="T21" fmla="*/ 0 h 39"/>
                <a:gd name="T22" fmla="*/ 44102834 w 74"/>
                <a:gd name="T23" fmla="*/ 0 h 39"/>
                <a:gd name="T24" fmla="*/ 0 w 74"/>
                <a:gd name="T25" fmla="*/ 16274667 h 39"/>
                <a:gd name="T26" fmla="*/ 0 w 74"/>
                <a:gd name="T27" fmla="*/ 90671855 h 39"/>
                <a:gd name="T28" fmla="*/ 132306935 w 74"/>
                <a:gd name="T29" fmla="*/ 90671855 h 39"/>
                <a:gd name="T30" fmla="*/ 132306935 w 74"/>
                <a:gd name="T31" fmla="*/ 90671855 h 39"/>
                <a:gd name="T32" fmla="*/ 139657929 w 74"/>
                <a:gd name="T33" fmla="*/ 90671855 h 39"/>
                <a:gd name="T34" fmla="*/ 142107217 w 74"/>
                <a:gd name="T35" fmla="*/ 88346472 h 39"/>
                <a:gd name="T36" fmla="*/ 178859056 w 74"/>
                <a:gd name="T37" fmla="*/ 53473261 h 39"/>
                <a:gd name="T38" fmla="*/ 178859056 w 74"/>
                <a:gd name="T39" fmla="*/ 53473261 h 39"/>
                <a:gd name="T40" fmla="*/ 181309910 w 74"/>
                <a:gd name="T41" fmla="*/ 48824002 h 39"/>
                <a:gd name="T42" fmla="*/ 181309910 w 74"/>
                <a:gd name="T43" fmla="*/ 39523977 h 39"/>
                <a:gd name="T44" fmla="*/ 181309910 w 74"/>
                <a:gd name="T45" fmla="*/ 39523977 h 39"/>
                <a:gd name="T46" fmla="*/ 173958915 w 74"/>
                <a:gd name="T47" fmla="*/ 37198594 h 39"/>
                <a:gd name="T48" fmla="*/ 169058774 w 74"/>
                <a:gd name="T49" fmla="*/ 34873211 h 39"/>
                <a:gd name="T50" fmla="*/ 169058774 w 74"/>
                <a:gd name="T51" fmla="*/ 34873211 h 3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4" h="39">
                  <a:moveTo>
                    <a:pt x="69" y="15"/>
                  </a:moveTo>
                  <a:lnTo>
                    <a:pt x="27" y="15"/>
                  </a:lnTo>
                  <a:lnTo>
                    <a:pt x="28" y="13"/>
                  </a:lnTo>
                  <a:lnTo>
                    <a:pt x="30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8" y="6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0" y="7"/>
                  </a:lnTo>
                  <a:lnTo>
                    <a:pt x="0" y="39"/>
                  </a:lnTo>
                  <a:lnTo>
                    <a:pt x="54" y="39"/>
                  </a:lnTo>
                  <a:lnTo>
                    <a:pt x="57" y="39"/>
                  </a:lnTo>
                  <a:lnTo>
                    <a:pt x="58" y="38"/>
                  </a:lnTo>
                  <a:lnTo>
                    <a:pt x="73" y="23"/>
                  </a:lnTo>
                  <a:lnTo>
                    <a:pt x="74" y="21"/>
                  </a:lnTo>
                  <a:lnTo>
                    <a:pt x="74" y="17"/>
                  </a:lnTo>
                  <a:lnTo>
                    <a:pt x="71" y="16"/>
                  </a:lnTo>
                  <a:lnTo>
                    <a:pt x="69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82" name="Freeform 449">
              <a:extLst>
                <a:ext uri="{FF2B5EF4-FFF2-40B4-BE49-F238E27FC236}">
                  <a16:creationId xmlns="" xmlns:a16="http://schemas.microsoft.com/office/drawing/2014/main" id="{0F7CC70B-5269-4D4C-A6C8-337C29D05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626" y="2795588"/>
              <a:ext cx="33338" cy="68262"/>
            </a:xfrm>
            <a:custGeom>
              <a:avLst/>
              <a:gdLst>
                <a:gd name="T0" fmla="*/ 40529007 w 20"/>
                <a:gd name="T1" fmla="*/ 0 h 44"/>
                <a:gd name="T2" fmla="*/ 13510225 w 20"/>
                <a:gd name="T3" fmla="*/ 0 h 44"/>
                <a:gd name="T4" fmla="*/ 13510225 w 20"/>
                <a:gd name="T5" fmla="*/ 0 h 44"/>
                <a:gd name="T6" fmla="*/ 8106135 w 20"/>
                <a:gd name="T7" fmla="*/ 0 h 44"/>
                <a:gd name="T8" fmla="*/ 5404090 w 20"/>
                <a:gd name="T9" fmla="*/ 2449675 h 44"/>
                <a:gd name="T10" fmla="*/ 0 w 20"/>
                <a:gd name="T11" fmla="*/ 4899350 h 44"/>
                <a:gd name="T12" fmla="*/ 0 w 20"/>
                <a:gd name="T13" fmla="*/ 12246823 h 44"/>
                <a:gd name="T14" fmla="*/ 0 w 20"/>
                <a:gd name="T15" fmla="*/ 95523361 h 44"/>
                <a:gd name="T16" fmla="*/ 0 w 20"/>
                <a:gd name="T17" fmla="*/ 95523361 h 44"/>
                <a:gd name="T18" fmla="*/ 0 w 20"/>
                <a:gd name="T19" fmla="*/ 102870834 h 44"/>
                <a:gd name="T20" fmla="*/ 5404090 w 20"/>
                <a:gd name="T21" fmla="*/ 105320509 h 44"/>
                <a:gd name="T22" fmla="*/ 8106135 w 20"/>
                <a:gd name="T23" fmla="*/ 107770184 h 44"/>
                <a:gd name="T24" fmla="*/ 13510225 w 20"/>
                <a:gd name="T25" fmla="*/ 107770184 h 44"/>
                <a:gd name="T26" fmla="*/ 40529007 w 20"/>
                <a:gd name="T27" fmla="*/ 107770184 h 44"/>
                <a:gd name="T28" fmla="*/ 40529007 w 20"/>
                <a:gd name="T29" fmla="*/ 107770184 h 44"/>
                <a:gd name="T30" fmla="*/ 48633474 w 20"/>
                <a:gd name="T31" fmla="*/ 107770184 h 44"/>
                <a:gd name="T32" fmla="*/ 51335519 w 20"/>
                <a:gd name="T33" fmla="*/ 105320509 h 44"/>
                <a:gd name="T34" fmla="*/ 54037564 w 20"/>
                <a:gd name="T35" fmla="*/ 102870834 h 44"/>
                <a:gd name="T36" fmla="*/ 54037564 w 20"/>
                <a:gd name="T37" fmla="*/ 95523361 h 44"/>
                <a:gd name="T38" fmla="*/ 54037564 w 20"/>
                <a:gd name="T39" fmla="*/ 12246823 h 44"/>
                <a:gd name="T40" fmla="*/ 54037564 w 20"/>
                <a:gd name="T41" fmla="*/ 12246823 h 44"/>
                <a:gd name="T42" fmla="*/ 54037564 w 20"/>
                <a:gd name="T43" fmla="*/ 4899350 h 44"/>
                <a:gd name="T44" fmla="*/ 51335519 w 20"/>
                <a:gd name="T45" fmla="*/ 2449675 h 44"/>
                <a:gd name="T46" fmla="*/ 48633474 w 20"/>
                <a:gd name="T47" fmla="*/ 0 h 44"/>
                <a:gd name="T48" fmla="*/ 40529007 w 20"/>
                <a:gd name="T49" fmla="*/ 0 h 44"/>
                <a:gd name="T50" fmla="*/ 40529007 w 20"/>
                <a:gd name="T51" fmla="*/ 0 h 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" h="44">
                  <a:moveTo>
                    <a:pt x="1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3" y="44"/>
                  </a:lnTo>
                  <a:lnTo>
                    <a:pt x="5" y="44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19" y="43"/>
                  </a:lnTo>
                  <a:lnTo>
                    <a:pt x="20" y="42"/>
                  </a:lnTo>
                  <a:lnTo>
                    <a:pt x="20" y="39"/>
                  </a:lnTo>
                  <a:lnTo>
                    <a:pt x="20" y="5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9863FF25-028B-43A7-BF78-B836C637760C}"/>
              </a:ext>
            </a:extLst>
          </p:cNvPr>
          <p:cNvGrpSpPr>
            <a:grpSpLocks noChangeAspect="1"/>
          </p:cNvGrpSpPr>
          <p:nvPr/>
        </p:nvGrpSpPr>
        <p:grpSpPr>
          <a:xfrm>
            <a:off x="1782005" y="2654061"/>
            <a:ext cx="365760" cy="358140"/>
            <a:chOff x="7591425" y="2697164"/>
            <a:chExt cx="152400" cy="149225"/>
          </a:xfrm>
          <a:solidFill>
            <a:schemeClr val="bg2"/>
          </a:solidFill>
        </p:grpSpPr>
        <p:sp>
          <p:nvSpPr>
            <p:cNvPr id="84" name="Freeform 467">
              <a:extLst>
                <a:ext uri="{FF2B5EF4-FFF2-40B4-BE49-F238E27FC236}">
                  <a16:creationId xmlns="" xmlns:a16="http://schemas.microsoft.com/office/drawing/2014/main" id="{2A2E1153-D630-40DB-89AE-73579CA7B5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91425" y="2697164"/>
              <a:ext cx="152400" cy="149225"/>
            </a:xfrm>
            <a:custGeom>
              <a:avLst/>
              <a:gdLst>
                <a:gd name="T0" fmla="*/ 223375297 w 99"/>
                <a:gd name="T1" fmla="*/ 89799951 h 98"/>
                <a:gd name="T2" fmla="*/ 211492715 w 99"/>
                <a:gd name="T3" fmla="*/ 89799951 h 98"/>
                <a:gd name="T4" fmla="*/ 211492715 w 99"/>
                <a:gd name="T5" fmla="*/ 66775142 h 98"/>
                <a:gd name="T6" fmla="*/ 211492715 w 99"/>
                <a:gd name="T7" fmla="*/ 66775142 h 98"/>
                <a:gd name="T8" fmla="*/ 206740606 w 99"/>
                <a:gd name="T9" fmla="*/ 59866634 h 98"/>
                <a:gd name="T10" fmla="*/ 204363782 w 99"/>
                <a:gd name="T11" fmla="*/ 50657319 h 98"/>
                <a:gd name="T12" fmla="*/ 197234848 w 99"/>
                <a:gd name="T13" fmla="*/ 48353468 h 98"/>
                <a:gd name="T14" fmla="*/ 187729091 w 99"/>
                <a:gd name="T15" fmla="*/ 43748811 h 98"/>
                <a:gd name="T16" fmla="*/ 180600158 w 99"/>
                <a:gd name="T17" fmla="*/ 43748811 h 98"/>
                <a:gd name="T18" fmla="*/ 163967006 w 99"/>
                <a:gd name="T19" fmla="*/ 4604657 h 98"/>
                <a:gd name="T20" fmla="*/ 163967006 w 99"/>
                <a:gd name="T21" fmla="*/ 4604657 h 98"/>
                <a:gd name="T22" fmla="*/ 154461248 w 99"/>
                <a:gd name="T23" fmla="*/ 0 h 98"/>
                <a:gd name="T24" fmla="*/ 149709139 w 99"/>
                <a:gd name="T25" fmla="*/ 0 h 98"/>
                <a:gd name="T26" fmla="*/ 30892558 w 99"/>
                <a:gd name="T27" fmla="*/ 43748811 h 98"/>
                <a:gd name="T28" fmla="*/ 23763624 w 99"/>
                <a:gd name="T29" fmla="*/ 43748811 h 98"/>
                <a:gd name="T30" fmla="*/ 23763624 w 99"/>
                <a:gd name="T31" fmla="*/ 43748811 h 98"/>
                <a:gd name="T32" fmla="*/ 14257867 w 99"/>
                <a:gd name="T33" fmla="*/ 48353468 h 98"/>
                <a:gd name="T34" fmla="*/ 4752109 w 99"/>
                <a:gd name="T35" fmla="*/ 50657319 h 98"/>
                <a:gd name="T36" fmla="*/ 2376824 w 99"/>
                <a:gd name="T37" fmla="*/ 59866634 h 98"/>
                <a:gd name="T38" fmla="*/ 0 w 99"/>
                <a:gd name="T39" fmla="*/ 66775142 h 98"/>
                <a:gd name="T40" fmla="*/ 0 w 99"/>
                <a:gd name="T41" fmla="*/ 202626232 h 98"/>
                <a:gd name="T42" fmla="*/ 0 w 99"/>
                <a:gd name="T43" fmla="*/ 202626232 h 98"/>
                <a:gd name="T44" fmla="*/ 2376824 w 99"/>
                <a:gd name="T45" fmla="*/ 211837069 h 98"/>
                <a:gd name="T46" fmla="*/ 4752109 w 99"/>
                <a:gd name="T47" fmla="*/ 221047906 h 98"/>
                <a:gd name="T48" fmla="*/ 14257867 w 99"/>
                <a:gd name="T49" fmla="*/ 223350235 h 98"/>
                <a:gd name="T50" fmla="*/ 23763624 w 99"/>
                <a:gd name="T51" fmla="*/ 225652563 h 98"/>
                <a:gd name="T52" fmla="*/ 187729091 w 99"/>
                <a:gd name="T53" fmla="*/ 225652563 h 98"/>
                <a:gd name="T54" fmla="*/ 187729091 w 99"/>
                <a:gd name="T55" fmla="*/ 225652563 h 98"/>
                <a:gd name="T56" fmla="*/ 197234848 w 99"/>
                <a:gd name="T57" fmla="*/ 223350235 h 98"/>
                <a:gd name="T58" fmla="*/ 204363782 w 99"/>
                <a:gd name="T59" fmla="*/ 221047906 h 98"/>
                <a:gd name="T60" fmla="*/ 206740606 w 99"/>
                <a:gd name="T61" fmla="*/ 211837069 h 98"/>
                <a:gd name="T62" fmla="*/ 211492715 w 99"/>
                <a:gd name="T63" fmla="*/ 202626232 h 98"/>
                <a:gd name="T64" fmla="*/ 211492715 w 99"/>
                <a:gd name="T65" fmla="*/ 181903752 h 98"/>
                <a:gd name="T66" fmla="*/ 223375297 w 99"/>
                <a:gd name="T67" fmla="*/ 181903752 h 98"/>
                <a:gd name="T68" fmla="*/ 223375297 w 99"/>
                <a:gd name="T69" fmla="*/ 181903752 h 98"/>
                <a:gd name="T70" fmla="*/ 228127406 w 99"/>
                <a:gd name="T71" fmla="*/ 181903752 h 98"/>
                <a:gd name="T72" fmla="*/ 230504230 w 99"/>
                <a:gd name="T73" fmla="*/ 177299095 h 98"/>
                <a:gd name="T74" fmla="*/ 235256339 w 99"/>
                <a:gd name="T75" fmla="*/ 174995244 h 98"/>
                <a:gd name="T76" fmla="*/ 235256339 w 99"/>
                <a:gd name="T77" fmla="*/ 170390587 h 98"/>
                <a:gd name="T78" fmla="*/ 235256339 w 99"/>
                <a:gd name="T79" fmla="*/ 101313116 h 98"/>
                <a:gd name="T80" fmla="*/ 235256339 w 99"/>
                <a:gd name="T81" fmla="*/ 101313116 h 98"/>
                <a:gd name="T82" fmla="*/ 235256339 w 99"/>
                <a:gd name="T83" fmla="*/ 96708459 h 98"/>
                <a:gd name="T84" fmla="*/ 230504230 w 99"/>
                <a:gd name="T85" fmla="*/ 92103802 h 98"/>
                <a:gd name="T86" fmla="*/ 228127406 w 99"/>
                <a:gd name="T87" fmla="*/ 89799951 h 98"/>
                <a:gd name="T88" fmla="*/ 223375297 w 99"/>
                <a:gd name="T89" fmla="*/ 89799951 h 98"/>
                <a:gd name="T90" fmla="*/ 223375297 w 99"/>
                <a:gd name="T91" fmla="*/ 89799951 h 98"/>
                <a:gd name="T92" fmla="*/ 147332315 w 99"/>
                <a:gd name="T93" fmla="*/ 25328660 h 98"/>
                <a:gd name="T94" fmla="*/ 156838073 w 99"/>
                <a:gd name="T95" fmla="*/ 43748811 h 98"/>
                <a:gd name="T96" fmla="*/ 97429782 w 99"/>
                <a:gd name="T97" fmla="*/ 43748811 h 98"/>
                <a:gd name="T98" fmla="*/ 147332315 w 99"/>
                <a:gd name="T99" fmla="*/ 25328660 h 98"/>
                <a:gd name="T100" fmla="*/ 211492715 w 99"/>
                <a:gd name="T101" fmla="*/ 158877421 h 98"/>
                <a:gd name="T102" fmla="*/ 135451273 w 99"/>
                <a:gd name="T103" fmla="*/ 158877421 h 98"/>
                <a:gd name="T104" fmla="*/ 111687648 w 99"/>
                <a:gd name="T105" fmla="*/ 135852613 h 98"/>
                <a:gd name="T106" fmla="*/ 135451273 w 99"/>
                <a:gd name="T107" fmla="*/ 112826282 h 98"/>
                <a:gd name="T108" fmla="*/ 211492715 w 99"/>
                <a:gd name="T109" fmla="*/ 112826282 h 98"/>
                <a:gd name="T110" fmla="*/ 211492715 w 99"/>
                <a:gd name="T111" fmla="*/ 158877421 h 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9" h="98">
                  <a:moveTo>
                    <a:pt x="94" y="39"/>
                  </a:moveTo>
                  <a:lnTo>
                    <a:pt x="89" y="39"/>
                  </a:lnTo>
                  <a:lnTo>
                    <a:pt x="89" y="29"/>
                  </a:lnTo>
                  <a:lnTo>
                    <a:pt x="87" y="26"/>
                  </a:lnTo>
                  <a:lnTo>
                    <a:pt x="86" y="22"/>
                  </a:lnTo>
                  <a:lnTo>
                    <a:pt x="83" y="21"/>
                  </a:lnTo>
                  <a:lnTo>
                    <a:pt x="79" y="19"/>
                  </a:lnTo>
                  <a:lnTo>
                    <a:pt x="76" y="19"/>
                  </a:lnTo>
                  <a:lnTo>
                    <a:pt x="69" y="2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6" y="21"/>
                  </a:lnTo>
                  <a:lnTo>
                    <a:pt x="2" y="22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0" y="88"/>
                  </a:lnTo>
                  <a:lnTo>
                    <a:pt x="1" y="92"/>
                  </a:lnTo>
                  <a:lnTo>
                    <a:pt x="2" y="96"/>
                  </a:lnTo>
                  <a:lnTo>
                    <a:pt x="6" y="97"/>
                  </a:lnTo>
                  <a:lnTo>
                    <a:pt x="10" y="98"/>
                  </a:lnTo>
                  <a:lnTo>
                    <a:pt x="79" y="98"/>
                  </a:lnTo>
                  <a:lnTo>
                    <a:pt x="83" y="97"/>
                  </a:lnTo>
                  <a:lnTo>
                    <a:pt x="86" y="96"/>
                  </a:lnTo>
                  <a:lnTo>
                    <a:pt x="87" y="92"/>
                  </a:lnTo>
                  <a:lnTo>
                    <a:pt x="89" y="88"/>
                  </a:lnTo>
                  <a:lnTo>
                    <a:pt x="89" y="79"/>
                  </a:lnTo>
                  <a:lnTo>
                    <a:pt x="94" y="79"/>
                  </a:lnTo>
                  <a:lnTo>
                    <a:pt x="96" y="79"/>
                  </a:lnTo>
                  <a:lnTo>
                    <a:pt x="97" y="77"/>
                  </a:lnTo>
                  <a:lnTo>
                    <a:pt x="99" y="76"/>
                  </a:lnTo>
                  <a:lnTo>
                    <a:pt x="99" y="74"/>
                  </a:lnTo>
                  <a:lnTo>
                    <a:pt x="99" y="44"/>
                  </a:lnTo>
                  <a:lnTo>
                    <a:pt x="99" y="42"/>
                  </a:lnTo>
                  <a:lnTo>
                    <a:pt x="97" y="40"/>
                  </a:lnTo>
                  <a:lnTo>
                    <a:pt x="96" y="39"/>
                  </a:lnTo>
                  <a:lnTo>
                    <a:pt x="94" y="39"/>
                  </a:lnTo>
                  <a:close/>
                  <a:moveTo>
                    <a:pt x="62" y="11"/>
                  </a:moveTo>
                  <a:lnTo>
                    <a:pt x="66" y="19"/>
                  </a:lnTo>
                  <a:lnTo>
                    <a:pt x="41" y="19"/>
                  </a:lnTo>
                  <a:lnTo>
                    <a:pt x="62" y="11"/>
                  </a:lnTo>
                  <a:close/>
                  <a:moveTo>
                    <a:pt x="89" y="69"/>
                  </a:moveTo>
                  <a:lnTo>
                    <a:pt x="57" y="69"/>
                  </a:lnTo>
                  <a:lnTo>
                    <a:pt x="47" y="59"/>
                  </a:lnTo>
                  <a:lnTo>
                    <a:pt x="57" y="49"/>
                  </a:lnTo>
                  <a:lnTo>
                    <a:pt x="89" y="49"/>
                  </a:lnTo>
                  <a:lnTo>
                    <a:pt x="89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85" name="Freeform 468">
              <a:extLst>
                <a:ext uri="{FF2B5EF4-FFF2-40B4-BE49-F238E27FC236}">
                  <a16:creationId xmlns="" xmlns:a16="http://schemas.microsoft.com/office/drawing/2014/main" id="{06A79EBE-70AF-49E5-9A6F-8DD16C9CD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1" y="2781301"/>
              <a:ext cx="14288" cy="14288"/>
            </a:xfrm>
            <a:custGeom>
              <a:avLst/>
              <a:gdLst>
                <a:gd name="T0" fmla="*/ 9925874 w 10"/>
                <a:gd name="T1" fmla="*/ 19851747 h 10"/>
                <a:gd name="T2" fmla="*/ 9925874 w 10"/>
                <a:gd name="T3" fmla="*/ 19851747 h 10"/>
                <a:gd name="T4" fmla="*/ 13896509 w 10"/>
                <a:gd name="T5" fmla="*/ 19851747 h 10"/>
                <a:gd name="T6" fmla="*/ 17867144 w 10"/>
                <a:gd name="T7" fmla="*/ 17867144 h 10"/>
                <a:gd name="T8" fmla="*/ 19851747 w 10"/>
                <a:gd name="T9" fmla="*/ 13896509 h 10"/>
                <a:gd name="T10" fmla="*/ 19851747 w 10"/>
                <a:gd name="T11" fmla="*/ 9925874 h 10"/>
                <a:gd name="T12" fmla="*/ 19851747 w 10"/>
                <a:gd name="T13" fmla="*/ 9925874 h 10"/>
                <a:gd name="T14" fmla="*/ 19851747 w 10"/>
                <a:gd name="T15" fmla="*/ 3970635 h 10"/>
                <a:gd name="T16" fmla="*/ 17867144 w 10"/>
                <a:gd name="T17" fmla="*/ 1984603 h 10"/>
                <a:gd name="T18" fmla="*/ 13896509 w 10"/>
                <a:gd name="T19" fmla="*/ 0 h 10"/>
                <a:gd name="T20" fmla="*/ 9925874 w 10"/>
                <a:gd name="T21" fmla="*/ 0 h 10"/>
                <a:gd name="T22" fmla="*/ 9925874 w 10"/>
                <a:gd name="T23" fmla="*/ 0 h 10"/>
                <a:gd name="T24" fmla="*/ 5955238 w 10"/>
                <a:gd name="T25" fmla="*/ 0 h 10"/>
                <a:gd name="T26" fmla="*/ 1984603 w 10"/>
                <a:gd name="T27" fmla="*/ 1984603 h 10"/>
                <a:gd name="T28" fmla="*/ 0 w 10"/>
                <a:gd name="T29" fmla="*/ 3970635 h 10"/>
                <a:gd name="T30" fmla="*/ 0 w 10"/>
                <a:gd name="T31" fmla="*/ 9925874 h 10"/>
                <a:gd name="T32" fmla="*/ 0 w 10"/>
                <a:gd name="T33" fmla="*/ 9925874 h 10"/>
                <a:gd name="T34" fmla="*/ 0 w 10"/>
                <a:gd name="T35" fmla="*/ 13896509 h 10"/>
                <a:gd name="T36" fmla="*/ 1984603 w 10"/>
                <a:gd name="T37" fmla="*/ 17867144 h 10"/>
                <a:gd name="T38" fmla="*/ 5955238 w 10"/>
                <a:gd name="T39" fmla="*/ 19851747 h 10"/>
                <a:gd name="T40" fmla="*/ 9925874 w 10"/>
                <a:gd name="T41" fmla="*/ 19851747 h 10"/>
                <a:gd name="T42" fmla="*/ 9925874 w 10"/>
                <a:gd name="T43" fmla="*/ 19851747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sp>
        <p:nvSpPr>
          <p:cNvPr id="47" name="Title 4">
            <a:extLst>
              <a:ext uri="{FF2B5EF4-FFF2-40B4-BE49-F238E27FC236}">
                <a16:creationId xmlns="" xmlns:a16="http://schemas.microsoft.com/office/drawing/2014/main" id="{0B7B1666-B612-47D4-8950-696B8654F2A5}"/>
              </a:ext>
            </a:extLst>
          </p:cNvPr>
          <p:cNvSpPr txBox="1">
            <a:spLocks/>
          </p:cNvSpPr>
          <p:nvPr/>
        </p:nvSpPr>
        <p:spPr>
          <a:xfrm>
            <a:off x="4889347" y="260121"/>
            <a:ext cx="2504709" cy="910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200" dirty="0" smtClean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경영 지원 실</a:t>
            </a:r>
            <a:endParaRPr lang="en-US" sz="3200" dirty="0">
              <a:ln>
                <a:solidFill>
                  <a:schemeClr val="tx1">
                    <a:lumMod val="75000"/>
                  </a:schemeClr>
                </a:solidFill>
              </a:ln>
              <a:solidFill>
                <a:schemeClr val="tx1">
                  <a:lumMod val="75000"/>
                </a:scheme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7D729B42-D456-4A15-BE71-51B54DB4CE05}"/>
              </a:ext>
            </a:extLst>
          </p:cNvPr>
          <p:cNvSpPr txBox="1"/>
          <p:nvPr/>
        </p:nvSpPr>
        <p:spPr>
          <a:xfrm>
            <a:off x="1020724" y="3422513"/>
            <a:ext cx="184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err="1" smtClean="0">
                <a:latin typeface="현대하모니 L" pitchFamily="18" charset="-127"/>
                <a:ea typeface="현대하모니 L" pitchFamily="18" charset="-127"/>
              </a:rPr>
              <a:t>인사총무팀</a:t>
            </a:r>
            <a:endParaRPr lang="en-ID" sz="24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8DDAF14-EE1D-47B9-AE6E-E23DF3396F7D}"/>
              </a:ext>
            </a:extLst>
          </p:cNvPr>
          <p:cNvSpPr txBox="1"/>
          <p:nvPr/>
        </p:nvSpPr>
        <p:spPr>
          <a:xfrm>
            <a:off x="646368" y="3873648"/>
            <a:ext cx="2637033" cy="8540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1100" spc="-150" dirty="0" smtClean="0">
                <a:latin typeface="현대하모니 L" pitchFamily="18" charset="-127"/>
                <a:ea typeface="현대하모니 L" pitchFamily="18" charset="-127"/>
              </a:rPr>
              <a:t>채용</a:t>
            </a:r>
            <a:r>
              <a:rPr lang="en-US" altLang="ko-KR" sz="1100" spc="-15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spc="-150" dirty="0" smtClean="0">
                <a:latin typeface="현대하모니 L" pitchFamily="18" charset="-127"/>
                <a:ea typeface="현대하모니 L" pitchFamily="18" charset="-127"/>
              </a:rPr>
              <a:t>인사제도</a:t>
            </a:r>
            <a:r>
              <a:rPr lang="en-US" altLang="ko-KR" sz="1100" spc="-15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spc="-150" dirty="0" smtClean="0">
                <a:latin typeface="현대하모니 L" pitchFamily="18" charset="-127"/>
                <a:ea typeface="현대하모니 L" pitchFamily="18" charset="-127"/>
              </a:rPr>
              <a:t>복리후생제도 운영 및 지원</a:t>
            </a:r>
            <a:endParaRPr lang="en-US" altLang="ko-KR" sz="1100" spc="-15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1100" spc="-150" dirty="0" smtClean="0">
                <a:latin typeface="현대하모니 L" pitchFamily="18" charset="-127"/>
                <a:ea typeface="현대하모니 L" pitchFamily="18" charset="-127"/>
              </a:rPr>
              <a:t>근무환경 지원 </a:t>
            </a:r>
            <a:r>
              <a:rPr lang="en-US" altLang="ko-KR" sz="1100" spc="-150" dirty="0" smtClean="0">
                <a:latin typeface="현대하모니 L" pitchFamily="18" charset="-127"/>
                <a:ea typeface="현대하모니 L" pitchFamily="18" charset="-127"/>
              </a:rPr>
              <a:t>/ </a:t>
            </a:r>
            <a:r>
              <a:rPr lang="ko-KR" altLang="en-US" sz="1100" spc="-150" dirty="0" smtClean="0">
                <a:latin typeface="현대하모니 L" pitchFamily="18" charset="-127"/>
                <a:ea typeface="현대하모니 L" pitchFamily="18" charset="-127"/>
              </a:rPr>
              <a:t>사무용품</a:t>
            </a:r>
            <a:r>
              <a:rPr lang="en-US" altLang="ko-KR" sz="1100" spc="-15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spc="-150" dirty="0" smtClean="0">
                <a:latin typeface="현대하모니 L" pitchFamily="18" charset="-127"/>
                <a:ea typeface="현대하모니 L" pitchFamily="18" charset="-127"/>
              </a:rPr>
              <a:t>소모품</a:t>
            </a:r>
            <a:r>
              <a:rPr lang="en-US" altLang="ko-KR" sz="1100" spc="-15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spc="-150" dirty="0" smtClean="0">
                <a:latin typeface="현대하모니 L" pitchFamily="18" charset="-127"/>
                <a:ea typeface="현대하모니 L" pitchFamily="18" charset="-127"/>
              </a:rPr>
              <a:t>명함 등</a:t>
            </a:r>
            <a:endParaRPr lang="en-US" altLang="ko-KR" sz="1100" spc="-15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1100" spc="-150" dirty="0" smtClean="0">
                <a:latin typeface="현대하모니 L" pitchFamily="18" charset="-127"/>
                <a:ea typeface="현대하모니 L" pitchFamily="18" charset="-127"/>
              </a:rPr>
              <a:t> 노사협의회 운영</a:t>
            </a:r>
            <a:endParaRPr lang="en-US" sz="1100" spc="-15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5403D53-C6BF-49B0-AF4D-2B9E6A73915C}"/>
              </a:ext>
            </a:extLst>
          </p:cNvPr>
          <p:cNvSpPr txBox="1"/>
          <p:nvPr/>
        </p:nvSpPr>
        <p:spPr>
          <a:xfrm>
            <a:off x="3408473" y="3871066"/>
            <a:ext cx="2637033" cy="6001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산업안전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환경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시설보전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산업안전보건위원회 운영</a:t>
            </a:r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7D256910-5168-4FBC-97C3-550FADAD6701}"/>
              </a:ext>
            </a:extLst>
          </p:cNvPr>
          <p:cNvSpPr txBox="1"/>
          <p:nvPr/>
        </p:nvSpPr>
        <p:spPr>
          <a:xfrm>
            <a:off x="6487061" y="3422513"/>
            <a:ext cx="184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현대하모니 L" pitchFamily="18" charset="-127"/>
                <a:ea typeface="현대하모니 L" pitchFamily="18" charset="-127"/>
              </a:rPr>
              <a:t>전산</a:t>
            </a:r>
            <a:r>
              <a:rPr lang="en-US" altLang="ko-KR" sz="2400" dirty="0" smtClean="0">
                <a:latin typeface="현대하모니 L" pitchFamily="18" charset="-127"/>
                <a:ea typeface="현대하모니 L" pitchFamily="18" charset="-127"/>
              </a:rPr>
              <a:t>Gr</a:t>
            </a:r>
            <a:endParaRPr lang="en-ID" sz="24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97CA4920-D367-4D92-BFD1-BFDD5768B044}"/>
              </a:ext>
            </a:extLst>
          </p:cNvPr>
          <p:cNvSpPr txBox="1"/>
          <p:nvPr/>
        </p:nvSpPr>
        <p:spPr>
          <a:xfrm>
            <a:off x="6309360" y="3866028"/>
            <a:ext cx="2455618" cy="85408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시스템 운영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전산 환경 지원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홈페이지 운영</a:t>
            </a:r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77E91527-6363-4C44-A87E-C2022C9AD96E}"/>
              </a:ext>
            </a:extLst>
          </p:cNvPr>
          <p:cNvSpPr txBox="1"/>
          <p:nvPr/>
        </p:nvSpPr>
        <p:spPr>
          <a:xfrm>
            <a:off x="9218686" y="3422513"/>
            <a:ext cx="184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err="1" smtClean="0">
                <a:latin typeface="현대하모니 L" pitchFamily="18" charset="-127"/>
                <a:ea typeface="현대하모니 L" pitchFamily="18" charset="-127"/>
              </a:rPr>
              <a:t>재무관리팀</a:t>
            </a:r>
            <a:endParaRPr lang="en-ID" sz="24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24DBCFFD-D9EA-45CA-A8C9-4C518304989F}"/>
              </a:ext>
            </a:extLst>
          </p:cNvPr>
          <p:cNvSpPr txBox="1"/>
          <p:nvPr/>
        </p:nvSpPr>
        <p:spPr>
          <a:xfrm>
            <a:off x="8882430" y="3807650"/>
            <a:ext cx="2637033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사업계획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수립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결산 수행</a:t>
            </a:r>
            <a:r>
              <a:rPr lang="en-US" altLang="ko-KR" sz="1100" dirty="0">
                <a:latin typeface="현대하모니 L" pitchFamily="18" charset="-127"/>
                <a:ea typeface="현대하모니 L" pitchFamily="18" charset="-127"/>
              </a:rPr>
              <a:t> 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(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월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/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분기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/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년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)</a:t>
            </a: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예산관</a:t>
            </a:r>
            <a:r>
              <a:rPr lang="ko-KR" altLang="en-US" sz="1100" dirty="0">
                <a:latin typeface="현대하모니 L" pitchFamily="18" charset="-127"/>
                <a:ea typeface="현대하모니 L" pitchFamily="18" charset="-127"/>
              </a:rPr>
              <a:t>리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lnSpc>
                <a:spcPct val="150000"/>
              </a:lnSpc>
              <a:buFont typeface="Wingdings" pitchFamily="2" charset="2"/>
              <a:buChar char="v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자금집</a:t>
            </a:r>
            <a:r>
              <a:rPr lang="ko-KR" altLang="en-US" sz="1100" dirty="0">
                <a:latin typeface="현대하모니 L" pitchFamily="18" charset="-127"/>
                <a:ea typeface="현대하모니 L" pitchFamily="18" charset="-127"/>
              </a:rPr>
              <a:t>행</a:t>
            </a:r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46204E8-ED9C-4794-8F2E-89F5243BE485}"/>
              </a:ext>
            </a:extLst>
          </p:cNvPr>
          <p:cNvSpPr txBox="1"/>
          <p:nvPr/>
        </p:nvSpPr>
        <p:spPr>
          <a:xfrm>
            <a:off x="2947990" y="1113703"/>
            <a:ext cx="63690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b="1" dirty="0" smtClean="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현대하모니 L" pitchFamily="18" charset="-127"/>
                <a:ea typeface="현대하모니 L" pitchFamily="18" charset="-127"/>
                <a:cs typeface="Aharoni" panose="02010803020104030203" pitchFamily="2" charset="-79"/>
              </a:rPr>
              <a:t>살아 숨</a:t>
            </a:r>
            <a:r>
              <a:rPr lang="ko-KR" altLang="en-US" sz="3600" b="1" dirty="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현대하모니 L" pitchFamily="18" charset="-127"/>
                <a:ea typeface="현대하모니 L" pitchFamily="18" charset="-127"/>
                <a:cs typeface="Aharoni" panose="02010803020104030203" pitchFamily="2" charset="-79"/>
              </a:rPr>
              <a:t>쉬</a:t>
            </a:r>
            <a:r>
              <a:rPr lang="ko-KR" altLang="en-US" sz="3600" b="1" dirty="0" smtClean="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현대하모니 L" pitchFamily="18" charset="-127"/>
                <a:ea typeface="현대하모니 L" pitchFamily="18" charset="-127"/>
                <a:cs typeface="Aharoni" panose="02010803020104030203" pitchFamily="2" charset="-79"/>
              </a:rPr>
              <a:t>는 조직 시스템을 만든다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latin typeface="현대하모니 L" pitchFamily="18" charset="-127"/>
              <a:ea typeface="현대하모니 L" pitchFamily="18" charset="-127"/>
              <a:cs typeface="Aharoni" panose="02010803020104030203" pitchFamily="2" charset="-79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612" y="6349999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D729B42-D456-4A15-BE71-51B54DB4CE05}"/>
              </a:ext>
            </a:extLst>
          </p:cNvPr>
          <p:cNvSpPr txBox="1"/>
          <p:nvPr/>
        </p:nvSpPr>
        <p:spPr>
          <a:xfrm>
            <a:off x="3714074" y="3440440"/>
            <a:ext cx="19648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현대하모니 L" pitchFamily="18" charset="-127"/>
                <a:ea typeface="현대하모니 L" pitchFamily="18" charset="-127"/>
              </a:rPr>
              <a:t>기술지원</a:t>
            </a:r>
            <a:r>
              <a:rPr lang="en-US" altLang="ko-KR" sz="2400" dirty="0" smtClean="0">
                <a:latin typeface="현대하모니 L" pitchFamily="18" charset="-127"/>
                <a:ea typeface="현대하모니 L" pitchFamily="18" charset="-127"/>
              </a:rPr>
              <a:t>Gr</a:t>
            </a:r>
            <a:endParaRPr lang="en-ID" sz="2400" dirty="0">
              <a:latin typeface="현대하모니 L" pitchFamily="18" charset="-127"/>
              <a:ea typeface="현대하모니 L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042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2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25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41" grpId="0" animBg="1"/>
      <p:bldP spid="52" grpId="0" animBg="1"/>
      <p:bldP spid="53" grpId="0" animBg="1"/>
      <p:bldP spid="54" grpId="0" animBg="1"/>
      <p:bldP spid="66" grpId="0" animBg="1"/>
      <p:bldP spid="47" grpId="0"/>
      <p:bldP spid="48" grpId="0"/>
      <p:bldP spid="49" grpId="0"/>
      <p:bldP spid="51" grpId="0"/>
      <p:bldP spid="61" grpId="0"/>
      <p:bldP spid="64" grpId="0"/>
      <p:bldP spid="65" grpId="0"/>
      <p:bldP spid="67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">
            <a:extLst>
              <a:ext uri="{FF2B5EF4-FFF2-40B4-BE49-F238E27FC236}">
                <a16:creationId xmlns="" xmlns:a16="http://schemas.microsoft.com/office/drawing/2014/main" id="{703501E0-13B6-46F3-9547-D07448EDBD5E}"/>
              </a:ext>
            </a:extLst>
          </p:cNvPr>
          <p:cNvSpPr/>
          <p:nvPr/>
        </p:nvSpPr>
        <p:spPr>
          <a:xfrm>
            <a:off x="0" y="1"/>
            <a:ext cx="12192000" cy="1078302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9" name="Freeform: Shape 1">
            <a:extLst>
              <a:ext uri="{FF2B5EF4-FFF2-40B4-BE49-F238E27FC236}">
                <a16:creationId xmlns="" xmlns:a16="http://schemas.microsoft.com/office/drawing/2014/main" id="{2C03E6B5-8D70-4912-884E-F512E450BD21}"/>
              </a:ext>
            </a:extLst>
          </p:cNvPr>
          <p:cNvSpPr/>
          <p:nvPr/>
        </p:nvSpPr>
        <p:spPr>
          <a:xfrm>
            <a:off x="9271000" y="3357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: Rounded Corners 40">
            <a:extLst>
              <a:ext uri="{FF2B5EF4-FFF2-40B4-BE49-F238E27FC236}">
                <a16:creationId xmlns="" xmlns:a16="http://schemas.microsoft.com/office/drawing/2014/main" id="{B1E09D81-346C-4ED5-89A3-AA60BA597614}"/>
              </a:ext>
            </a:extLst>
          </p:cNvPr>
          <p:cNvSpPr/>
          <p:nvPr/>
        </p:nvSpPr>
        <p:spPr>
          <a:xfrm>
            <a:off x="1544261" y="2412507"/>
            <a:ext cx="841248" cy="841248"/>
          </a:xfrm>
          <a:prstGeom prst="round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="" xmlns:a16="http://schemas.microsoft.com/office/drawing/2014/main" id="{9E410595-E133-4166-A85B-2E50DA2CC716}"/>
              </a:ext>
            </a:extLst>
          </p:cNvPr>
          <p:cNvSpPr/>
          <p:nvPr/>
        </p:nvSpPr>
        <p:spPr>
          <a:xfrm>
            <a:off x="4272638" y="2412507"/>
            <a:ext cx="841248" cy="841248"/>
          </a:xfrm>
          <a:prstGeom prst="round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0A79EB7F-2143-4631-A4AC-688A17183E4A}"/>
              </a:ext>
            </a:extLst>
          </p:cNvPr>
          <p:cNvSpPr/>
          <p:nvPr/>
        </p:nvSpPr>
        <p:spPr>
          <a:xfrm>
            <a:off x="7001015" y="2412507"/>
            <a:ext cx="841248" cy="841248"/>
          </a:xfrm>
          <a:prstGeom prst="round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="" xmlns:a16="http://schemas.microsoft.com/office/drawing/2014/main" id="{93A6945B-9FFE-4B46-9896-8B8192E40AE3}"/>
              </a:ext>
            </a:extLst>
          </p:cNvPr>
          <p:cNvSpPr/>
          <p:nvPr/>
        </p:nvSpPr>
        <p:spPr>
          <a:xfrm>
            <a:off x="9729392" y="2412507"/>
            <a:ext cx="841248" cy="841248"/>
          </a:xfrm>
          <a:prstGeom prst="round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="" xmlns:a16="http://schemas.microsoft.com/office/drawing/2014/main" id="{C077FE5E-46D4-49B6-895B-51E018288291}"/>
              </a:ext>
            </a:extLst>
          </p:cNvPr>
          <p:cNvSpPr>
            <a:spLocks noChangeAspect="1"/>
          </p:cNvSpPr>
          <p:nvPr/>
        </p:nvSpPr>
        <p:spPr>
          <a:xfrm>
            <a:off x="5395843" y="768152"/>
            <a:ext cx="1400313" cy="1400313"/>
          </a:xfrm>
          <a:custGeom>
            <a:avLst/>
            <a:gdLst>
              <a:gd name="connsiteX0" fmla="*/ 4379494 w 8758988"/>
              <a:gd name="connsiteY0" fmla="*/ 1305769 h 8758986"/>
              <a:gd name="connsiteX1" fmla="*/ 1305770 w 8758988"/>
              <a:gd name="connsiteY1" fmla="*/ 4379493 h 8758986"/>
              <a:gd name="connsiteX2" fmla="*/ 4379494 w 8758988"/>
              <a:gd name="connsiteY2" fmla="*/ 7453217 h 8758986"/>
              <a:gd name="connsiteX3" fmla="*/ 7453219 w 8758988"/>
              <a:gd name="connsiteY3" fmla="*/ 4379493 h 8758986"/>
              <a:gd name="connsiteX4" fmla="*/ 4379494 w 8758988"/>
              <a:gd name="connsiteY4" fmla="*/ 1305769 h 8758986"/>
              <a:gd name="connsiteX5" fmla="*/ 4379494 w 8758988"/>
              <a:gd name="connsiteY5" fmla="*/ 0 h 8758986"/>
              <a:gd name="connsiteX6" fmla="*/ 8758988 w 8758988"/>
              <a:gd name="connsiteY6" fmla="*/ 4379493 h 8758986"/>
              <a:gd name="connsiteX7" fmla="*/ 4379494 w 8758988"/>
              <a:gd name="connsiteY7" fmla="*/ 8758986 h 8758986"/>
              <a:gd name="connsiteX8" fmla="*/ 0 w 8758988"/>
              <a:gd name="connsiteY8" fmla="*/ 4379493 h 8758986"/>
              <a:gd name="connsiteX9" fmla="*/ 4379494 w 8758988"/>
              <a:gd name="connsiteY9" fmla="*/ 0 h 875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58988" h="8758986">
                <a:moveTo>
                  <a:pt x="4379494" y="1305769"/>
                </a:moveTo>
                <a:cubicBezTo>
                  <a:pt x="2681924" y="1305769"/>
                  <a:pt x="1305770" y="2681923"/>
                  <a:pt x="1305770" y="4379493"/>
                </a:cubicBezTo>
                <a:cubicBezTo>
                  <a:pt x="1305770" y="6077064"/>
                  <a:pt x="2681924" y="7453217"/>
                  <a:pt x="4379494" y="7453217"/>
                </a:cubicBezTo>
                <a:cubicBezTo>
                  <a:pt x="6077065" y="7453217"/>
                  <a:pt x="7453219" y="6077064"/>
                  <a:pt x="7453219" y="4379493"/>
                </a:cubicBezTo>
                <a:cubicBezTo>
                  <a:pt x="7453219" y="2681923"/>
                  <a:pt x="6077065" y="1305769"/>
                  <a:pt x="4379494" y="1305769"/>
                </a:cubicBezTo>
                <a:close/>
                <a:moveTo>
                  <a:pt x="4379494" y="0"/>
                </a:moveTo>
                <a:cubicBezTo>
                  <a:pt x="6798221" y="0"/>
                  <a:pt x="8758988" y="1960766"/>
                  <a:pt x="8758988" y="4379493"/>
                </a:cubicBezTo>
                <a:cubicBezTo>
                  <a:pt x="8758988" y="6798221"/>
                  <a:pt x="6798221" y="8758986"/>
                  <a:pt x="4379494" y="8758986"/>
                </a:cubicBezTo>
                <a:cubicBezTo>
                  <a:pt x="1960767" y="8758986"/>
                  <a:pt x="0" y="6798221"/>
                  <a:pt x="0" y="4379493"/>
                </a:cubicBezTo>
                <a:cubicBezTo>
                  <a:pt x="0" y="1960766"/>
                  <a:pt x="1960767" y="0"/>
                  <a:pt x="437949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현대하모니 L" pitchFamily="18" charset="-127"/>
              <a:ea typeface="현대하모니 L" pitchFamily="18" charset="-127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="" xmlns:a16="http://schemas.microsoft.com/office/drawing/2014/main" id="{C2BA24C0-18F1-4239-85D4-23E14A27B0B0}"/>
              </a:ext>
            </a:extLst>
          </p:cNvPr>
          <p:cNvGrpSpPr>
            <a:grpSpLocks noChangeAspect="1"/>
          </p:cNvGrpSpPr>
          <p:nvPr/>
        </p:nvGrpSpPr>
        <p:grpSpPr>
          <a:xfrm>
            <a:off x="7238759" y="2699019"/>
            <a:ext cx="365760" cy="268224"/>
            <a:chOff x="5405438" y="2341564"/>
            <a:chExt cx="190500" cy="139700"/>
          </a:xfrm>
          <a:solidFill>
            <a:schemeClr val="bg2"/>
          </a:solidFill>
        </p:grpSpPr>
        <p:sp>
          <p:nvSpPr>
            <p:cNvPr id="74" name="Freeform 115">
              <a:extLst>
                <a:ext uri="{FF2B5EF4-FFF2-40B4-BE49-F238E27FC236}">
                  <a16:creationId xmlns="" xmlns:a16="http://schemas.microsoft.com/office/drawing/2014/main" id="{F0C230B8-2656-44A0-945E-531F2EAB1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963" y="2341564"/>
              <a:ext cx="171450" cy="90487"/>
            </a:xfrm>
            <a:custGeom>
              <a:avLst/>
              <a:gdLst>
                <a:gd name="T0" fmla="*/ 257539921 w 109"/>
                <a:gd name="T1" fmla="*/ 0 h 59"/>
                <a:gd name="T2" fmla="*/ 12382150 w 109"/>
                <a:gd name="T3" fmla="*/ 0 h 59"/>
                <a:gd name="T4" fmla="*/ 12382150 w 109"/>
                <a:gd name="T5" fmla="*/ 0 h 59"/>
                <a:gd name="T6" fmla="*/ 7428976 w 109"/>
                <a:gd name="T7" fmla="*/ 0 h 59"/>
                <a:gd name="T8" fmla="*/ 2475801 w 109"/>
                <a:gd name="T9" fmla="*/ 2354196 h 59"/>
                <a:gd name="T10" fmla="*/ 0 w 109"/>
                <a:gd name="T11" fmla="*/ 4708391 h 59"/>
                <a:gd name="T12" fmla="*/ 0 w 109"/>
                <a:gd name="T13" fmla="*/ 11770978 h 59"/>
                <a:gd name="T14" fmla="*/ 0 w 109"/>
                <a:gd name="T15" fmla="*/ 127134235 h 59"/>
                <a:gd name="T16" fmla="*/ 99054058 w 109"/>
                <a:gd name="T17" fmla="*/ 127134235 h 59"/>
                <a:gd name="T18" fmla="*/ 99054058 w 109"/>
                <a:gd name="T19" fmla="*/ 127134235 h 59"/>
                <a:gd name="T20" fmla="*/ 106483033 w 109"/>
                <a:gd name="T21" fmla="*/ 129488431 h 59"/>
                <a:gd name="T22" fmla="*/ 116387810 w 109"/>
                <a:gd name="T23" fmla="*/ 131842626 h 59"/>
                <a:gd name="T24" fmla="*/ 118865184 w 109"/>
                <a:gd name="T25" fmla="*/ 138905213 h 59"/>
                <a:gd name="T26" fmla="*/ 151056888 w 109"/>
                <a:gd name="T27" fmla="*/ 138905213 h 59"/>
                <a:gd name="T28" fmla="*/ 153534261 w 109"/>
                <a:gd name="T29" fmla="*/ 131842626 h 59"/>
                <a:gd name="T30" fmla="*/ 153534261 w 109"/>
                <a:gd name="T31" fmla="*/ 131842626 h 59"/>
                <a:gd name="T32" fmla="*/ 163439038 w 109"/>
                <a:gd name="T33" fmla="*/ 129488431 h 59"/>
                <a:gd name="T34" fmla="*/ 170868014 w 109"/>
                <a:gd name="T35" fmla="*/ 127134235 h 59"/>
                <a:gd name="T36" fmla="*/ 269922072 w 109"/>
                <a:gd name="T37" fmla="*/ 127134235 h 59"/>
                <a:gd name="T38" fmla="*/ 269922072 w 109"/>
                <a:gd name="T39" fmla="*/ 11770978 h 59"/>
                <a:gd name="T40" fmla="*/ 269922072 w 109"/>
                <a:gd name="T41" fmla="*/ 11770978 h 59"/>
                <a:gd name="T42" fmla="*/ 269922072 w 109"/>
                <a:gd name="T43" fmla="*/ 4708391 h 59"/>
                <a:gd name="T44" fmla="*/ 267446271 w 109"/>
                <a:gd name="T45" fmla="*/ 2354196 h 59"/>
                <a:gd name="T46" fmla="*/ 262493096 w 109"/>
                <a:gd name="T47" fmla="*/ 0 h 59"/>
                <a:gd name="T48" fmla="*/ 257539921 w 109"/>
                <a:gd name="T49" fmla="*/ 0 h 59"/>
                <a:gd name="T50" fmla="*/ 257539921 w 109"/>
                <a:gd name="T51" fmla="*/ 0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9" h="59">
                  <a:moveTo>
                    <a:pt x="104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4"/>
                  </a:lnTo>
                  <a:lnTo>
                    <a:pt x="40" y="54"/>
                  </a:lnTo>
                  <a:lnTo>
                    <a:pt x="43" y="55"/>
                  </a:lnTo>
                  <a:lnTo>
                    <a:pt x="47" y="56"/>
                  </a:lnTo>
                  <a:lnTo>
                    <a:pt x="48" y="59"/>
                  </a:lnTo>
                  <a:lnTo>
                    <a:pt x="61" y="59"/>
                  </a:lnTo>
                  <a:lnTo>
                    <a:pt x="62" y="56"/>
                  </a:lnTo>
                  <a:lnTo>
                    <a:pt x="66" y="55"/>
                  </a:lnTo>
                  <a:lnTo>
                    <a:pt x="69" y="54"/>
                  </a:lnTo>
                  <a:lnTo>
                    <a:pt x="109" y="54"/>
                  </a:lnTo>
                  <a:lnTo>
                    <a:pt x="109" y="5"/>
                  </a:lnTo>
                  <a:lnTo>
                    <a:pt x="109" y="2"/>
                  </a:lnTo>
                  <a:lnTo>
                    <a:pt x="108" y="1"/>
                  </a:lnTo>
                  <a:lnTo>
                    <a:pt x="106" y="0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75" name="Freeform 116">
              <a:extLst>
                <a:ext uri="{FF2B5EF4-FFF2-40B4-BE49-F238E27FC236}">
                  <a16:creationId xmlns="" xmlns:a16="http://schemas.microsoft.com/office/drawing/2014/main" id="{8ED62340-21F4-4B92-A1C8-F1CBB1A87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5438" y="2432051"/>
              <a:ext cx="190500" cy="49213"/>
            </a:xfrm>
            <a:custGeom>
              <a:avLst/>
              <a:gdLst>
                <a:gd name="T0" fmla="*/ 294974042 w 119"/>
                <a:gd name="T1" fmla="*/ 0 h 29"/>
                <a:gd name="T2" fmla="*/ 189810038 w 119"/>
                <a:gd name="T3" fmla="*/ 0 h 29"/>
                <a:gd name="T4" fmla="*/ 189810038 w 119"/>
                <a:gd name="T5" fmla="*/ 0 h 29"/>
                <a:gd name="T6" fmla="*/ 184679345 w 119"/>
                <a:gd name="T7" fmla="*/ 0 h 29"/>
                <a:gd name="T8" fmla="*/ 182114798 w 119"/>
                <a:gd name="T9" fmla="*/ 2789868 h 29"/>
                <a:gd name="T10" fmla="*/ 171855013 w 119"/>
                <a:gd name="T11" fmla="*/ 13947643 h 29"/>
                <a:gd name="T12" fmla="*/ 133378815 w 119"/>
                <a:gd name="T13" fmla="*/ 13947643 h 29"/>
                <a:gd name="T14" fmla="*/ 123119029 w 119"/>
                <a:gd name="T15" fmla="*/ 2789868 h 29"/>
                <a:gd name="T16" fmla="*/ 123119029 w 119"/>
                <a:gd name="T17" fmla="*/ 2789868 h 29"/>
                <a:gd name="T18" fmla="*/ 120554483 w 119"/>
                <a:gd name="T19" fmla="*/ 0 h 29"/>
                <a:gd name="T20" fmla="*/ 115423790 w 119"/>
                <a:gd name="T21" fmla="*/ 0 h 29"/>
                <a:gd name="T22" fmla="*/ 10259786 w 119"/>
                <a:gd name="T23" fmla="*/ 0 h 29"/>
                <a:gd name="T24" fmla="*/ 10259786 w 119"/>
                <a:gd name="T25" fmla="*/ 0 h 29"/>
                <a:gd name="T26" fmla="*/ 7695239 w 119"/>
                <a:gd name="T27" fmla="*/ 2789868 h 29"/>
                <a:gd name="T28" fmla="*/ 5130693 w 119"/>
                <a:gd name="T29" fmla="*/ 5578039 h 29"/>
                <a:gd name="T30" fmla="*/ 0 w 119"/>
                <a:gd name="T31" fmla="*/ 11157775 h 29"/>
                <a:gd name="T32" fmla="*/ 0 w 119"/>
                <a:gd name="T33" fmla="*/ 16735814 h 29"/>
                <a:gd name="T34" fmla="*/ 10259786 w 119"/>
                <a:gd name="T35" fmla="*/ 58577046 h 29"/>
                <a:gd name="T36" fmla="*/ 10259786 w 119"/>
                <a:gd name="T37" fmla="*/ 58577046 h 29"/>
                <a:gd name="T38" fmla="*/ 12824332 w 119"/>
                <a:gd name="T39" fmla="*/ 69734821 h 29"/>
                <a:gd name="T40" fmla="*/ 20519571 w 119"/>
                <a:gd name="T41" fmla="*/ 75314557 h 29"/>
                <a:gd name="T42" fmla="*/ 28214811 w 119"/>
                <a:gd name="T43" fmla="*/ 78102728 h 29"/>
                <a:gd name="T44" fmla="*/ 38474597 w 119"/>
                <a:gd name="T45" fmla="*/ 80892596 h 29"/>
                <a:gd name="T46" fmla="*/ 266759231 w 119"/>
                <a:gd name="T47" fmla="*/ 80892596 h 29"/>
                <a:gd name="T48" fmla="*/ 266759231 w 119"/>
                <a:gd name="T49" fmla="*/ 80892596 h 29"/>
                <a:gd name="T50" fmla="*/ 277019017 w 119"/>
                <a:gd name="T51" fmla="*/ 78102728 h 29"/>
                <a:gd name="T52" fmla="*/ 284714256 w 119"/>
                <a:gd name="T53" fmla="*/ 75314557 h 29"/>
                <a:gd name="T54" fmla="*/ 292409496 w 119"/>
                <a:gd name="T55" fmla="*/ 69734821 h 29"/>
                <a:gd name="T56" fmla="*/ 294974042 w 119"/>
                <a:gd name="T57" fmla="*/ 58577046 h 29"/>
                <a:gd name="T58" fmla="*/ 305233828 w 119"/>
                <a:gd name="T59" fmla="*/ 16735814 h 29"/>
                <a:gd name="T60" fmla="*/ 305233828 w 119"/>
                <a:gd name="T61" fmla="*/ 16735814 h 29"/>
                <a:gd name="T62" fmla="*/ 305233828 w 119"/>
                <a:gd name="T63" fmla="*/ 11157775 h 29"/>
                <a:gd name="T64" fmla="*/ 300103134 w 119"/>
                <a:gd name="T65" fmla="*/ 5578039 h 29"/>
                <a:gd name="T66" fmla="*/ 297538588 w 119"/>
                <a:gd name="T67" fmla="*/ 2789868 h 29"/>
                <a:gd name="T68" fmla="*/ 294974042 w 119"/>
                <a:gd name="T69" fmla="*/ 0 h 29"/>
                <a:gd name="T70" fmla="*/ 294974042 w 119"/>
                <a:gd name="T71" fmla="*/ 0 h 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19" h="29">
                  <a:moveTo>
                    <a:pt x="115" y="0"/>
                  </a:moveTo>
                  <a:lnTo>
                    <a:pt x="74" y="0"/>
                  </a:lnTo>
                  <a:lnTo>
                    <a:pt x="72" y="0"/>
                  </a:lnTo>
                  <a:lnTo>
                    <a:pt x="71" y="1"/>
                  </a:lnTo>
                  <a:lnTo>
                    <a:pt x="67" y="5"/>
                  </a:lnTo>
                  <a:lnTo>
                    <a:pt x="52" y="5"/>
                  </a:lnTo>
                  <a:lnTo>
                    <a:pt x="48" y="1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21"/>
                  </a:lnTo>
                  <a:lnTo>
                    <a:pt x="5" y="25"/>
                  </a:lnTo>
                  <a:lnTo>
                    <a:pt x="8" y="27"/>
                  </a:lnTo>
                  <a:lnTo>
                    <a:pt x="11" y="28"/>
                  </a:lnTo>
                  <a:lnTo>
                    <a:pt x="15" y="29"/>
                  </a:lnTo>
                  <a:lnTo>
                    <a:pt x="104" y="29"/>
                  </a:lnTo>
                  <a:lnTo>
                    <a:pt x="108" y="28"/>
                  </a:lnTo>
                  <a:lnTo>
                    <a:pt x="111" y="27"/>
                  </a:lnTo>
                  <a:lnTo>
                    <a:pt x="114" y="25"/>
                  </a:lnTo>
                  <a:lnTo>
                    <a:pt x="115" y="21"/>
                  </a:lnTo>
                  <a:lnTo>
                    <a:pt x="119" y="6"/>
                  </a:lnTo>
                  <a:lnTo>
                    <a:pt x="119" y="4"/>
                  </a:lnTo>
                  <a:lnTo>
                    <a:pt x="117" y="2"/>
                  </a:lnTo>
                  <a:lnTo>
                    <a:pt x="116" y="1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="" xmlns:a16="http://schemas.microsoft.com/office/drawing/2014/main" id="{77172FCD-6EA1-46C4-8FCE-6C17F2F5CDDD}"/>
              </a:ext>
            </a:extLst>
          </p:cNvPr>
          <p:cNvGrpSpPr>
            <a:grpSpLocks noChangeAspect="1"/>
          </p:cNvGrpSpPr>
          <p:nvPr/>
        </p:nvGrpSpPr>
        <p:grpSpPr>
          <a:xfrm>
            <a:off x="9965442" y="2650251"/>
            <a:ext cx="369148" cy="365760"/>
            <a:chOff x="7288213" y="1955800"/>
            <a:chExt cx="173038" cy="171450"/>
          </a:xfrm>
          <a:solidFill>
            <a:schemeClr val="bg2"/>
          </a:solidFill>
        </p:grpSpPr>
        <p:sp>
          <p:nvSpPr>
            <p:cNvPr id="77" name="Freeform 103">
              <a:extLst>
                <a:ext uri="{FF2B5EF4-FFF2-40B4-BE49-F238E27FC236}">
                  <a16:creationId xmlns="" xmlns:a16="http://schemas.microsoft.com/office/drawing/2014/main" id="{1123FEC3-BBE1-4A83-86CF-9670EF66D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8213" y="1993900"/>
              <a:ext cx="133350" cy="133350"/>
            </a:xfrm>
            <a:custGeom>
              <a:avLst/>
              <a:gdLst>
                <a:gd name="T0" fmla="*/ 136210675 w 84"/>
                <a:gd name="T1" fmla="*/ 0 h 84"/>
                <a:gd name="T2" fmla="*/ 25223788 w 84"/>
                <a:gd name="T3" fmla="*/ 0 h 84"/>
                <a:gd name="T4" fmla="*/ 25223788 w 84"/>
                <a:gd name="T5" fmla="*/ 0 h 84"/>
                <a:gd name="T6" fmla="*/ 15135225 w 84"/>
                <a:gd name="T7" fmla="*/ 2522538 h 84"/>
                <a:gd name="T8" fmla="*/ 7567613 w 84"/>
                <a:gd name="T9" fmla="*/ 5045075 h 84"/>
                <a:gd name="T10" fmla="*/ 2522538 w 84"/>
                <a:gd name="T11" fmla="*/ 15135225 h 84"/>
                <a:gd name="T12" fmla="*/ 0 w 84"/>
                <a:gd name="T13" fmla="*/ 25223788 h 84"/>
                <a:gd name="T14" fmla="*/ 0 w 84"/>
                <a:gd name="T15" fmla="*/ 136210675 h 84"/>
                <a:gd name="T16" fmla="*/ 0 w 84"/>
                <a:gd name="T17" fmla="*/ 136210675 h 84"/>
                <a:gd name="T18" fmla="*/ 2522538 w 84"/>
                <a:gd name="T19" fmla="*/ 146300825 h 84"/>
                <a:gd name="T20" fmla="*/ 7567613 w 84"/>
                <a:gd name="T21" fmla="*/ 153868438 h 84"/>
                <a:gd name="T22" fmla="*/ 15135225 w 84"/>
                <a:gd name="T23" fmla="*/ 158913513 h 84"/>
                <a:gd name="T24" fmla="*/ 25223788 w 84"/>
                <a:gd name="T25" fmla="*/ 161434463 h 84"/>
                <a:gd name="T26" fmla="*/ 37836475 w 84"/>
                <a:gd name="T27" fmla="*/ 161434463 h 84"/>
                <a:gd name="T28" fmla="*/ 37836475 w 84"/>
                <a:gd name="T29" fmla="*/ 211883625 h 84"/>
                <a:gd name="T30" fmla="*/ 103419275 w 84"/>
                <a:gd name="T31" fmla="*/ 161434463 h 84"/>
                <a:gd name="T32" fmla="*/ 186659838 w 84"/>
                <a:gd name="T33" fmla="*/ 161434463 h 84"/>
                <a:gd name="T34" fmla="*/ 186659838 w 84"/>
                <a:gd name="T35" fmla="*/ 161434463 h 84"/>
                <a:gd name="T36" fmla="*/ 196748400 w 84"/>
                <a:gd name="T37" fmla="*/ 158913513 h 84"/>
                <a:gd name="T38" fmla="*/ 206838550 w 84"/>
                <a:gd name="T39" fmla="*/ 153868438 h 84"/>
                <a:gd name="T40" fmla="*/ 209361088 w 84"/>
                <a:gd name="T41" fmla="*/ 146300825 h 84"/>
                <a:gd name="T42" fmla="*/ 211883625 w 84"/>
                <a:gd name="T43" fmla="*/ 136210675 h 84"/>
                <a:gd name="T44" fmla="*/ 211883625 w 84"/>
                <a:gd name="T45" fmla="*/ 60537725 h 84"/>
                <a:gd name="T46" fmla="*/ 211883625 w 84"/>
                <a:gd name="T47" fmla="*/ 60537725 h 84"/>
                <a:gd name="T48" fmla="*/ 199270938 w 84"/>
                <a:gd name="T49" fmla="*/ 60537725 h 84"/>
                <a:gd name="T50" fmla="*/ 186659838 w 84"/>
                <a:gd name="T51" fmla="*/ 55492650 h 84"/>
                <a:gd name="T52" fmla="*/ 174047150 w 84"/>
                <a:gd name="T53" fmla="*/ 52971700 h 84"/>
                <a:gd name="T54" fmla="*/ 161434463 w 84"/>
                <a:gd name="T55" fmla="*/ 42881550 h 84"/>
                <a:gd name="T56" fmla="*/ 156390975 w 84"/>
                <a:gd name="T57" fmla="*/ 32791400 h 84"/>
                <a:gd name="T58" fmla="*/ 146300825 w 84"/>
                <a:gd name="T59" fmla="*/ 25223788 h 84"/>
                <a:gd name="T60" fmla="*/ 141255750 w 84"/>
                <a:gd name="T61" fmla="*/ 12612688 h 84"/>
                <a:gd name="T62" fmla="*/ 136210675 w 84"/>
                <a:gd name="T63" fmla="*/ 0 h 84"/>
                <a:gd name="T64" fmla="*/ 136210675 w 84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4" h="84">
                  <a:moveTo>
                    <a:pt x="54" y="0"/>
                  </a:moveTo>
                  <a:lnTo>
                    <a:pt x="10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3" y="61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15" y="64"/>
                  </a:lnTo>
                  <a:lnTo>
                    <a:pt x="15" y="84"/>
                  </a:lnTo>
                  <a:lnTo>
                    <a:pt x="41" y="64"/>
                  </a:lnTo>
                  <a:lnTo>
                    <a:pt x="74" y="64"/>
                  </a:lnTo>
                  <a:lnTo>
                    <a:pt x="78" y="63"/>
                  </a:lnTo>
                  <a:lnTo>
                    <a:pt x="82" y="61"/>
                  </a:lnTo>
                  <a:lnTo>
                    <a:pt x="83" y="58"/>
                  </a:lnTo>
                  <a:lnTo>
                    <a:pt x="84" y="54"/>
                  </a:lnTo>
                  <a:lnTo>
                    <a:pt x="84" y="24"/>
                  </a:lnTo>
                  <a:lnTo>
                    <a:pt x="79" y="24"/>
                  </a:lnTo>
                  <a:lnTo>
                    <a:pt x="74" y="22"/>
                  </a:lnTo>
                  <a:lnTo>
                    <a:pt x="69" y="21"/>
                  </a:lnTo>
                  <a:lnTo>
                    <a:pt x="64" y="17"/>
                  </a:lnTo>
                  <a:lnTo>
                    <a:pt x="62" y="13"/>
                  </a:lnTo>
                  <a:lnTo>
                    <a:pt x="58" y="10"/>
                  </a:lnTo>
                  <a:lnTo>
                    <a:pt x="56" y="5"/>
                  </a:lnTo>
                  <a:lnTo>
                    <a:pt x="5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78" name="Freeform 104">
              <a:extLst>
                <a:ext uri="{FF2B5EF4-FFF2-40B4-BE49-F238E27FC236}">
                  <a16:creationId xmlns="" xmlns:a16="http://schemas.microsoft.com/office/drawing/2014/main" id="{68E5912A-8DB4-400D-B078-E5A098442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3464" y="1955800"/>
              <a:ext cx="77787" cy="57150"/>
            </a:xfrm>
            <a:custGeom>
              <a:avLst/>
              <a:gdLst>
                <a:gd name="T0" fmla="*/ 48342138 w 47"/>
                <a:gd name="T1" fmla="*/ 90806588 h 36"/>
                <a:gd name="T2" fmla="*/ 0 w 47"/>
                <a:gd name="T3" fmla="*/ 45404088 h 36"/>
                <a:gd name="T4" fmla="*/ 18799628 w 47"/>
                <a:gd name="T5" fmla="*/ 25223788 h 36"/>
                <a:gd name="T6" fmla="*/ 48342138 w 47"/>
                <a:gd name="T7" fmla="*/ 52970113 h 36"/>
                <a:gd name="T8" fmla="*/ 104741023 w 47"/>
                <a:gd name="T9" fmla="*/ 0 h 36"/>
                <a:gd name="T10" fmla="*/ 126226785 w 47"/>
                <a:gd name="T11" fmla="*/ 20178713 h 36"/>
                <a:gd name="T12" fmla="*/ 48342138 w 47"/>
                <a:gd name="T13" fmla="*/ 90806588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" h="36">
                  <a:moveTo>
                    <a:pt x="18" y="36"/>
                  </a:moveTo>
                  <a:lnTo>
                    <a:pt x="0" y="18"/>
                  </a:lnTo>
                  <a:lnTo>
                    <a:pt x="7" y="10"/>
                  </a:lnTo>
                  <a:lnTo>
                    <a:pt x="18" y="21"/>
                  </a:lnTo>
                  <a:lnTo>
                    <a:pt x="39" y="0"/>
                  </a:lnTo>
                  <a:lnTo>
                    <a:pt x="47" y="8"/>
                  </a:ln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="" xmlns:a16="http://schemas.microsoft.com/office/drawing/2014/main" id="{861F1F68-BB70-41BD-A832-8269F064D3D1}"/>
              </a:ext>
            </a:extLst>
          </p:cNvPr>
          <p:cNvGrpSpPr>
            <a:grpSpLocks noChangeAspect="1"/>
          </p:cNvGrpSpPr>
          <p:nvPr/>
        </p:nvGrpSpPr>
        <p:grpSpPr>
          <a:xfrm>
            <a:off x="4508804" y="2650251"/>
            <a:ext cx="368916" cy="365760"/>
            <a:chOff x="5381626" y="2679701"/>
            <a:chExt cx="185738" cy="184149"/>
          </a:xfrm>
          <a:solidFill>
            <a:schemeClr val="bg2"/>
          </a:solidFill>
        </p:grpSpPr>
        <p:sp>
          <p:nvSpPr>
            <p:cNvPr id="80" name="Freeform 447">
              <a:extLst>
                <a:ext uri="{FF2B5EF4-FFF2-40B4-BE49-F238E27FC236}">
                  <a16:creationId xmlns="" xmlns:a16="http://schemas.microsoft.com/office/drawing/2014/main" id="{3F791876-2570-4EA6-BBDD-982EB1700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7664" y="2679701"/>
              <a:ext cx="139700" cy="123825"/>
            </a:xfrm>
            <a:custGeom>
              <a:avLst/>
              <a:gdLst>
                <a:gd name="T0" fmla="*/ 193570831 w 89"/>
                <a:gd name="T1" fmla="*/ 0 h 79"/>
                <a:gd name="T2" fmla="*/ 144565955 w 89"/>
                <a:gd name="T3" fmla="*/ 0 h 79"/>
                <a:gd name="T4" fmla="*/ 144565955 w 89"/>
                <a:gd name="T5" fmla="*/ 71943892 h 79"/>
                <a:gd name="T6" fmla="*/ 107810728 w 89"/>
                <a:gd name="T7" fmla="*/ 49616207 h 79"/>
                <a:gd name="T8" fmla="*/ 71057071 w 89"/>
                <a:gd name="T9" fmla="*/ 71943892 h 79"/>
                <a:gd name="T10" fmla="*/ 71057071 w 89"/>
                <a:gd name="T11" fmla="*/ 0 h 79"/>
                <a:gd name="T12" fmla="*/ 24502438 w 89"/>
                <a:gd name="T13" fmla="*/ 0 h 79"/>
                <a:gd name="T14" fmla="*/ 24502438 w 89"/>
                <a:gd name="T15" fmla="*/ 0 h 79"/>
                <a:gd name="T16" fmla="*/ 14701463 w 89"/>
                <a:gd name="T17" fmla="*/ 2481202 h 79"/>
                <a:gd name="T18" fmla="*/ 4900488 w 89"/>
                <a:gd name="T19" fmla="*/ 4962404 h 79"/>
                <a:gd name="T20" fmla="*/ 2450244 w 89"/>
                <a:gd name="T21" fmla="*/ 14885646 h 79"/>
                <a:gd name="T22" fmla="*/ 0 w 89"/>
                <a:gd name="T23" fmla="*/ 24808887 h 79"/>
                <a:gd name="T24" fmla="*/ 0 w 89"/>
                <a:gd name="T25" fmla="*/ 171176307 h 79"/>
                <a:gd name="T26" fmla="*/ 49004876 w 89"/>
                <a:gd name="T27" fmla="*/ 158773431 h 79"/>
                <a:gd name="T28" fmla="*/ 83308290 w 89"/>
                <a:gd name="T29" fmla="*/ 195985194 h 79"/>
                <a:gd name="T30" fmla="*/ 193570831 w 89"/>
                <a:gd name="T31" fmla="*/ 195985194 h 79"/>
                <a:gd name="T32" fmla="*/ 193570831 w 89"/>
                <a:gd name="T33" fmla="*/ 195985194 h 79"/>
                <a:gd name="T34" fmla="*/ 203371807 w 89"/>
                <a:gd name="T35" fmla="*/ 191022790 h 79"/>
                <a:gd name="T36" fmla="*/ 210722538 w 89"/>
                <a:gd name="T37" fmla="*/ 188543155 h 79"/>
                <a:gd name="T38" fmla="*/ 213172782 w 89"/>
                <a:gd name="T39" fmla="*/ 181099548 h 79"/>
                <a:gd name="T40" fmla="*/ 218073270 w 89"/>
                <a:gd name="T41" fmla="*/ 171176307 h 79"/>
                <a:gd name="T42" fmla="*/ 218073270 w 89"/>
                <a:gd name="T43" fmla="*/ 24808887 h 79"/>
                <a:gd name="T44" fmla="*/ 218073270 w 89"/>
                <a:gd name="T45" fmla="*/ 24808887 h 79"/>
                <a:gd name="T46" fmla="*/ 213172782 w 89"/>
                <a:gd name="T47" fmla="*/ 14885646 h 79"/>
                <a:gd name="T48" fmla="*/ 210722538 w 89"/>
                <a:gd name="T49" fmla="*/ 4962404 h 79"/>
                <a:gd name="T50" fmla="*/ 203371807 w 89"/>
                <a:gd name="T51" fmla="*/ 2481202 h 79"/>
                <a:gd name="T52" fmla="*/ 193570831 w 89"/>
                <a:gd name="T53" fmla="*/ 0 h 79"/>
                <a:gd name="T54" fmla="*/ 193570831 w 89"/>
                <a:gd name="T55" fmla="*/ 0 h 7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9" h="79">
                  <a:moveTo>
                    <a:pt x="79" y="0"/>
                  </a:moveTo>
                  <a:lnTo>
                    <a:pt x="59" y="0"/>
                  </a:lnTo>
                  <a:lnTo>
                    <a:pt x="59" y="29"/>
                  </a:lnTo>
                  <a:lnTo>
                    <a:pt x="44" y="20"/>
                  </a:lnTo>
                  <a:lnTo>
                    <a:pt x="29" y="29"/>
                  </a:lnTo>
                  <a:lnTo>
                    <a:pt x="29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69"/>
                  </a:lnTo>
                  <a:lnTo>
                    <a:pt x="20" y="64"/>
                  </a:lnTo>
                  <a:lnTo>
                    <a:pt x="34" y="79"/>
                  </a:lnTo>
                  <a:lnTo>
                    <a:pt x="79" y="79"/>
                  </a:lnTo>
                  <a:lnTo>
                    <a:pt x="83" y="77"/>
                  </a:lnTo>
                  <a:lnTo>
                    <a:pt x="86" y="76"/>
                  </a:lnTo>
                  <a:lnTo>
                    <a:pt x="87" y="73"/>
                  </a:lnTo>
                  <a:lnTo>
                    <a:pt x="89" y="69"/>
                  </a:lnTo>
                  <a:lnTo>
                    <a:pt x="89" y="10"/>
                  </a:lnTo>
                  <a:lnTo>
                    <a:pt x="87" y="6"/>
                  </a:lnTo>
                  <a:lnTo>
                    <a:pt x="86" y="2"/>
                  </a:lnTo>
                  <a:lnTo>
                    <a:pt x="83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81" name="Freeform 448">
              <a:extLst>
                <a:ext uri="{FF2B5EF4-FFF2-40B4-BE49-F238E27FC236}">
                  <a16:creationId xmlns="" xmlns:a16="http://schemas.microsoft.com/office/drawing/2014/main" id="{55033DDD-D5F7-42F5-BCDA-C6EF2B854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9" y="2795588"/>
              <a:ext cx="115887" cy="58737"/>
            </a:xfrm>
            <a:custGeom>
              <a:avLst/>
              <a:gdLst>
                <a:gd name="T0" fmla="*/ 169058774 w 74"/>
                <a:gd name="T1" fmla="*/ 34873211 h 39"/>
                <a:gd name="T2" fmla="*/ 66154251 w 74"/>
                <a:gd name="T3" fmla="*/ 34873211 h 39"/>
                <a:gd name="T4" fmla="*/ 68603538 w 74"/>
                <a:gd name="T5" fmla="*/ 30223952 h 39"/>
                <a:gd name="T6" fmla="*/ 68603538 w 74"/>
                <a:gd name="T7" fmla="*/ 30223952 h 39"/>
                <a:gd name="T8" fmla="*/ 73503679 w 74"/>
                <a:gd name="T9" fmla="*/ 27898569 h 39"/>
                <a:gd name="T10" fmla="*/ 73503679 w 74"/>
                <a:gd name="T11" fmla="*/ 23249309 h 39"/>
                <a:gd name="T12" fmla="*/ 73503679 w 74"/>
                <a:gd name="T13" fmla="*/ 18600050 h 39"/>
                <a:gd name="T14" fmla="*/ 68603538 w 74"/>
                <a:gd name="T15" fmla="*/ 13949284 h 39"/>
                <a:gd name="T16" fmla="*/ 56352403 w 74"/>
                <a:gd name="T17" fmla="*/ 2325383 h 39"/>
                <a:gd name="T18" fmla="*/ 56352403 w 74"/>
                <a:gd name="T19" fmla="*/ 2325383 h 39"/>
                <a:gd name="T20" fmla="*/ 51452262 w 74"/>
                <a:gd name="T21" fmla="*/ 0 h 39"/>
                <a:gd name="T22" fmla="*/ 44102834 w 74"/>
                <a:gd name="T23" fmla="*/ 0 h 39"/>
                <a:gd name="T24" fmla="*/ 0 w 74"/>
                <a:gd name="T25" fmla="*/ 16274667 h 39"/>
                <a:gd name="T26" fmla="*/ 0 w 74"/>
                <a:gd name="T27" fmla="*/ 90671855 h 39"/>
                <a:gd name="T28" fmla="*/ 132306935 w 74"/>
                <a:gd name="T29" fmla="*/ 90671855 h 39"/>
                <a:gd name="T30" fmla="*/ 132306935 w 74"/>
                <a:gd name="T31" fmla="*/ 90671855 h 39"/>
                <a:gd name="T32" fmla="*/ 139657929 w 74"/>
                <a:gd name="T33" fmla="*/ 90671855 h 39"/>
                <a:gd name="T34" fmla="*/ 142107217 w 74"/>
                <a:gd name="T35" fmla="*/ 88346472 h 39"/>
                <a:gd name="T36" fmla="*/ 178859056 w 74"/>
                <a:gd name="T37" fmla="*/ 53473261 h 39"/>
                <a:gd name="T38" fmla="*/ 178859056 w 74"/>
                <a:gd name="T39" fmla="*/ 53473261 h 39"/>
                <a:gd name="T40" fmla="*/ 181309910 w 74"/>
                <a:gd name="T41" fmla="*/ 48824002 h 39"/>
                <a:gd name="T42" fmla="*/ 181309910 w 74"/>
                <a:gd name="T43" fmla="*/ 39523977 h 39"/>
                <a:gd name="T44" fmla="*/ 181309910 w 74"/>
                <a:gd name="T45" fmla="*/ 39523977 h 39"/>
                <a:gd name="T46" fmla="*/ 173958915 w 74"/>
                <a:gd name="T47" fmla="*/ 37198594 h 39"/>
                <a:gd name="T48" fmla="*/ 169058774 w 74"/>
                <a:gd name="T49" fmla="*/ 34873211 h 39"/>
                <a:gd name="T50" fmla="*/ 169058774 w 74"/>
                <a:gd name="T51" fmla="*/ 34873211 h 3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4" h="39">
                  <a:moveTo>
                    <a:pt x="69" y="15"/>
                  </a:moveTo>
                  <a:lnTo>
                    <a:pt x="27" y="15"/>
                  </a:lnTo>
                  <a:lnTo>
                    <a:pt x="28" y="13"/>
                  </a:lnTo>
                  <a:lnTo>
                    <a:pt x="30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8" y="6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0" y="7"/>
                  </a:lnTo>
                  <a:lnTo>
                    <a:pt x="0" y="39"/>
                  </a:lnTo>
                  <a:lnTo>
                    <a:pt x="54" y="39"/>
                  </a:lnTo>
                  <a:lnTo>
                    <a:pt x="57" y="39"/>
                  </a:lnTo>
                  <a:lnTo>
                    <a:pt x="58" y="38"/>
                  </a:lnTo>
                  <a:lnTo>
                    <a:pt x="73" y="23"/>
                  </a:lnTo>
                  <a:lnTo>
                    <a:pt x="74" y="21"/>
                  </a:lnTo>
                  <a:lnTo>
                    <a:pt x="74" y="17"/>
                  </a:lnTo>
                  <a:lnTo>
                    <a:pt x="71" y="16"/>
                  </a:lnTo>
                  <a:lnTo>
                    <a:pt x="69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82" name="Freeform 449">
              <a:extLst>
                <a:ext uri="{FF2B5EF4-FFF2-40B4-BE49-F238E27FC236}">
                  <a16:creationId xmlns="" xmlns:a16="http://schemas.microsoft.com/office/drawing/2014/main" id="{0F7CC70B-5269-4D4C-A6C8-337C29D05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626" y="2795588"/>
              <a:ext cx="33338" cy="68262"/>
            </a:xfrm>
            <a:custGeom>
              <a:avLst/>
              <a:gdLst>
                <a:gd name="T0" fmla="*/ 40529007 w 20"/>
                <a:gd name="T1" fmla="*/ 0 h 44"/>
                <a:gd name="T2" fmla="*/ 13510225 w 20"/>
                <a:gd name="T3" fmla="*/ 0 h 44"/>
                <a:gd name="T4" fmla="*/ 13510225 w 20"/>
                <a:gd name="T5" fmla="*/ 0 h 44"/>
                <a:gd name="T6" fmla="*/ 8106135 w 20"/>
                <a:gd name="T7" fmla="*/ 0 h 44"/>
                <a:gd name="T8" fmla="*/ 5404090 w 20"/>
                <a:gd name="T9" fmla="*/ 2449675 h 44"/>
                <a:gd name="T10" fmla="*/ 0 w 20"/>
                <a:gd name="T11" fmla="*/ 4899350 h 44"/>
                <a:gd name="T12" fmla="*/ 0 w 20"/>
                <a:gd name="T13" fmla="*/ 12246823 h 44"/>
                <a:gd name="T14" fmla="*/ 0 w 20"/>
                <a:gd name="T15" fmla="*/ 95523361 h 44"/>
                <a:gd name="T16" fmla="*/ 0 w 20"/>
                <a:gd name="T17" fmla="*/ 95523361 h 44"/>
                <a:gd name="T18" fmla="*/ 0 w 20"/>
                <a:gd name="T19" fmla="*/ 102870834 h 44"/>
                <a:gd name="T20" fmla="*/ 5404090 w 20"/>
                <a:gd name="T21" fmla="*/ 105320509 h 44"/>
                <a:gd name="T22" fmla="*/ 8106135 w 20"/>
                <a:gd name="T23" fmla="*/ 107770184 h 44"/>
                <a:gd name="T24" fmla="*/ 13510225 w 20"/>
                <a:gd name="T25" fmla="*/ 107770184 h 44"/>
                <a:gd name="T26" fmla="*/ 40529007 w 20"/>
                <a:gd name="T27" fmla="*/ 107770184 h 44"/>
                <a:gd name="T28" fmla="*/ 40529007 w 20"/>
                <a:gd name="T29" fmla="*/ 107770184 h 44"/>
                <a:gd name="T30" fmla="*/ 48633474 w 20"/>
                <a:gd name="T31" fmla="*/ 107770184 h 44"/>
                <a:gd name="T32" fmla="*/ 51335519 w 20"/>
                <a:gd name="T33" fmla="*/ 105320509 h 44"/>
                <a:gd name="T34" fmla="*/ 54037564 w 20"/>
                <a:gd name="T35" fmla="*/ 102870834 h 44"/>
                <a:gd name="T36" fmla="*/ 54037564 w 20"/>
                <a:gd name="T37" fmla="*/ 95523361 h 44"/>
                <a:gd name="T38" fmla="*/ 54037564 w 20"/>
                <a:gd name="T39" fmla="*/ 12246823 h 44"/>
                <a:gd name="T40" fmla="*/ 54037564 w 20"/>
                <a:gd name="T41" fmla="*/ 12246823 h 44"/>
                <a:gd name="T42" fmla="*/ 54037564 w 20"/>
                <a:gd name="T43" fmla="*/ 4899350 h 44"/>
                <a:gd name="T44" fmla="*/ 51335519 w 20"/>
                <a:gd name="T45" fmla="*/ 2449675 h 44"/>
                <a:gd name="T46" fmla="*/ 48633474 w 20"/>
                <a:gd name="T47" fmla="*/ 0 h 44"/>
                <a:gd name="T48" fmla="*/ 40529007 w 20"/>
                <a:gd name="T49" fmla="*/ 0 h 44"/>
                <a:gd name="T50" fmla="*/ 40529007 w 20"/>
                <a:gd name="T51" fmla="*/ 0 h 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" h="44">
                  <a:moveTo>
                    <a:pt x="1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3" y="44"/>
                  </a:lnTo>
                  <a:lnTo>
                    <a:pt x="5" y="44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19" y="43"/>
                  </a:lnTo>
                  <a:lnTo>
                    <a:pt x="20" y="42"/>
                  </a:lnTo>
                  <a:lnTo>
                    <a:pt x="20" y="39"/>
                  </a:lnTo>
                  <a:lnTo>
                    <a:pt x="20" y="5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="" xmlns:a16="http://schemas.microsoft.com/office/drawing/2014/main" id="{9863FF25-028B-43A7-BF78-B836C637760C}"/>
              </a:ext>
            </a:extLst>
          </p:cNvPr>
          <p:cNvGrpSpPr>
            <a:grpSpLocks noChangeAspect="1"/>
          </p:cNvGrpSpPr>
          <p:nvPr/>
        </p:nvGrpSpPr>
        <p:grpSpPr>
          <a:xfrm>
            <a:off x="1782005" y="2654061"/>
            <a:ext cx="365760" cy="358140"/>
            <a:chOff x="7591425" y="2697164"/>
            <a:chExt cx="152400" cy="149225"/>
          </a:xfrm>
          <a:solidFill>
            <a:schemeClr val="bg2"/>
          </a:solidFill>
        </p:grpSpPr>
        <p:sp>
          <p:nvSpPr>
            <p:cNvPr id="84" name="Freeform 467">
              <a:extLst>
                <a:ext uri="{FF2B5EF4-FFF2-40B4-BE49-F238E27FC236}">
                  <a16:creationId xmlns="" xmlns:a16="http://schemas.microsoft.com/office/drawing/2014/main" id="{2A2E1153-D630-40DB-89AE-73579CA7B5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91425" y="2697164"/>
              <a:ext cx="152400" cy="149225"/>
            </a:xfrm>
            <a:custGeom>
              <a:avLst/>
              <a:gdLst>
                <a:gd name="T0" fmla="*/ 223375297 w 99"/>
                <a:gd name="T1" fmla="*/ 89799951 h 98"/>
                <a:gd name="T2" fmla="*/ 211492715 w 99"/>
                <a:gd name="T3" fmla="*/ 89799951 h 98"/>
                <a:gd name="T4" fmla="*/ 211492715 w 99"/>
                <a:gd name="T5" fmla="*/ 66775142 h 98"/>
                <a:gd name="T6" fmla="*/ 211492715 w 99"/>
                <a:gd name="T7" fmla="*/ 66775142 h 98"/>
                <a:gd name="T8" fmla="*/ 206740606 w 99"/>
                <a:gd name="T9" fmla="*/ 59866634 h 98"/>
                <a:gd name="T10" fmla="*/ 204363782 w 99"/>
                <a:gd name="T11" fmla="*/ 50657319 h 98"/>
                <a:gd name="T12" fmla="*/ 197234848 w 99"/>
                <a:gd name="T13" fmla="*/ 48353468 h 98"/>
                <a:gd name="T14" fmla="*/ 187729091 w 99"/>
                <a:gd name="T15" fmla="*/ 43748811 h 98"/>
                <a:gd name="T16" fmla="*/ 180600158 w 99"/>
                <a:gd name="T17" fmla="*/ 43748811 h 98"/>
                <a:gd name="T18" fmla="*/ 163967006 w 99"/>
                <a:gd name="T19" fmla="*/ 4604657 h 98"/>
                <a:gd name="T20" fmla="*/ 163967006 w 99"/>
                <a:gd name="T21" fmla="*/ 4604657 h 98"/>
                <a:gd name="T22" fmla="*/ 154461248 w 99"/>
                <a:gd name="T23" fmla="*/ 0 h 98"/>
                <a:gd name="T24" fmla="*/ 149709139 w 99"/>
                <a:gd name="T25" fmla="*/ 0 h 98"/>
                <a:gd name="T26" fmla="*/ 30892558 w 99"/>
                <a:gd name="T27" fmla="*/ 43748811 h 98"/>
                <a:gd name="T28" fmla="*/ 23763624 w 99"/>
                <a:gd name="T29" fmla="*/ 43748811 h 98"/>
                <a:gd name="T30" fmla="*/ 23763624 w 99"/>
                <a:gd name="T31" fmla="*/ 43748811 h 98"/>
                <a:gd name="T32" fmla="*/ 14257867 w 99"/>
                <a:gd name="T33" fmla="*/ 48353468 h 98"/>
                <a:gd name="T34" fmla="*/ 4752109 w 99"/>
                <a:gd name="T35" fmla="*/ 50657319 h 98"/>
                <a:gd name="T36" fmla="*/ 2376824 w 99"/>
                <a:gd name="T37" fmla="*/ 59866634 h 98"/>
                <a:gd name="T38" fmla="*/ 0 w 99"/>
                <a:gd name="T39" fmla="*/ 66775142 h 98"/>
                <a:gd name="T40" fmla="*/ 0 w 99"/>
                <a:gd name="T41" fmla="*/ 202626232 h 98"/>
                <a:gd name="T42" fmla="*/ 0 w 99"/>
                <a:gd name="T43" fmla="*/ 202626232 h 98"/>
                <a:gd name="T44" fmla="*/ 2376824 w 99"/>
                <a:gd name="T45" fmla="*/ 211837069 h 98"/>
                <a:gd name="T46" fmla="*/ 4752109 w 99"/>
                <a:gd name="T47" fmla="*/ 221047906 h 98"/>
                <a:gd name="T48" fmla="*/ 14257867 w 99"/>
                <a:gd name="T49" fmla="*/ 223350235 h 98"/>
                <a:gd name="T50" fmla="*/ 23763624 w 99"/>
                <a:gd name="T51" fmla="*/ 225652563 h 98"/>
                <a:gd name="T52" fmla="*/ 187729091 w 99"/>
                <a:gd name="T53" fmla="*/ 225652563 h 98"/>
                <a:gd name="T54" fmla="*/ 187729091 w 99"/>
                <a:gd name="T55" fmla="*/ 225652563 h 98"/>
                <a:gd name="T56" fmla="*/ 197234848 w 99"/>
                <a:gd name="T57" fmla="*/ 223350235 h 98"/>
                <a:gd name="T58" fmla="*/ 204363782 w 99"/>
                <a:gd name="T59" fmla="*/ 221047906 h 98"/>
                <a:gd name="T60" fmla="*/ 206740606 w 99"/>
                <a:gd name="T61" fmla="*/ 211837069 h 98"/>
                <a:gd name="T62" fmla="*/ 211492715 w 99"/>
                <a:gd name="T63" fmla="*/ 202626232 h 98"/>
                <a:gd name="T64" fmla="*/ 211492715 w 99"/>
                <a:gd name="T65" fmla="*/ 181903752 h 98"/>
                <a:gd name="T66" fmla="*/ 223375297 w 99"/>
                <a:gd name="T67" fmla="*/ 181903752 h 98"/>
                <a:gd name="T68" fmla="*/ 223375297 w 99"/>
                <a:gd name="T69" fmla="*/ 181903752 h 98"/>
                <a:gd name="T70" fmla="*/ 228127406 w 99"/>
                <a:gd name="T71" fmla="*/ 181903752 h 98"/>
                <a:gd name="T72" fmla="*/ 230504230 w 99"/>
                <a:gd name="T73" fmla="*/ 177299095 h 98"/>
                <a:gd name="T74" fmla="*/ 235256339 w 99"/>
                <a:gd name="T75" fmla="*/ 174995244 h 98"/>
                <a:gd name="T76" fmla="*/ 235256339 w 99"/>
                <a:gd name="T77" fmla="*/ 170390587 h 98"/>
                <a:gd name="T78" fmla="*/ 235256339 w 99"/>
                <a:gd name="T79" fmla="*/ 101313116 h 98"/>
                <a:gd name="T80" fmla="*/ 235256339 w 99"/>
                <a:gd name="T81" fmla="*/ 101313116 h 98"/>
                <a:gd name="T82" fmla="*/ 235256339 w 99"/>
                <a:gd name="T83" fmla="*/ 96708459 h 98"/>
                <a:gd name="T84" fmla="*/ 230504230 w 99"/>
                <a:gd name="T85" fmla="*/ 92103802 h 98"/>
                <a:gd name="T86" fmla="*/ 228127406 w 99"/>
                <a:gd name="T87" fmla="*/ 89799951 h 98"/>
                <a:gd name="T88" fmla="*/ 223375297 w 99"/>
                <a:gd name="T89" fmla="*/ 89799951 h 98"/>
                <a:gd name="T90" fmla="*/ 223375297 w 99"/>
                <a:gd name="T91" fmla="*/ 89799951 h 98"/>
                <a:gd name="T92" fmla="*/ 147332315 w 99"/>
                <a:gd name="T93" fmla="*/ 25328660 h 98"/>
                <a:gd name="T94" fmla="*/ 156838073 w 99"/>
                <a:gd name="T95" fmla="*/ 43748811 h 98"/>
                <a:gd name="T96" fmla="*/ 97429782 w 99"/>
                <a:gd name="T97" fmla="*/ 43748811 h 98"/>
                <a:gd name="T98" fmla="*/ 147332315 w 99"/>
                <a:gd name="T99" fmla="*/ 25328660 h 98"/>
                <a:gd name="T100" fmla="*/ 211492715 w 99"/>
                <a:gd name="T101" fmla="*/ 158877421 h 98"/>
                <a:gd name="T102" fmla="*/ 135451273 w 99"/>
                <a:gd name="T103" fmla="*/ 158877421 h 98"/>
                <a:gd name="T104" fmla="*/ 111687648 w 99"/>
                <a:gd name="T105" fmla="*/ 135852613 h 98"/>
                <a:gd name="T106" fmla="*/ 135451273 w 99"/>
                <a:gd name="T107" fmla="*/ 112826282 h 98"/>
                <a:gd name="T108" fmla="*/ 211492715 w 99"/>
                <a:gd name="T109" fmla="*/ 112826282 h 98"/>
                <a:gd name="T110" fmla="*/ 211492715 w 99"/>
                <a:gd name="T111" fmla="*/ 158877421 h 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9" h="98">
                  <a:moveTo>
                    <a:pt x="94" y="39"/>
                  </a:moveTo>
                  <a:lnTo>
                    <a:pt x="89" y="39"/>
                  </a:lnTo>
                  <a:lnTo>
                    <a:pt x="89" y="29"/>
                  </a:lnTo>
                  <a:lnTo>
                    <a:pt x="87" y="26"/>
                  </a:lnTo>
                  <a:lnTo>
                    <a:pt x="86" y="22"/>
                  </a:lnTo>
                  <a:lnTo>
                    <a:pt x="83" y="21"/>
                  </a:lnTo>
                  <a:lnTo>
                    <a:pt x="79" y="19"/>
                  </a:lnTo>
                  <a:lnTo>
                    <a:pt x="76" y="19"/>
                  </a:lnTo>
                  <a:lnTo>
                    <a:pt x="69" y="2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6" y="21"/>
                  </a:lnTo>
                  <a:lnTo>
                    <a:pt x="2" y="22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0" y="88"/>
                  </a:lnTo>
                  <a:lnTo>
                    <a:pt x="1" y="92"/>
                  </a:lnTo>
                  <a:lnTo>
                    <a:pt x="2" y="96"/>
                  </a:lnTo>
                  <a:lnTo>
                    <a:pt x="6" y="97"/>
                  </a:lnTo>
                  <a:lnTo>
                    <a:pt x="10" y="98"/>
                  </a:lnTo>
                  <a:lnTo>
                    <a:pt x="79" y="98"/>
                  </a:lnTo>
                  <a:lnTo>
                    <a:pt x="83" y="97"/>
                  </a:lnTo>
                  <a:lnTo>
                    <a:pt x="86" y="96"/>
                  </a:lnTo>
                  <a:lnTo>
                    <a:pt x="87" y="92"/>
                  </a:lnTo>
                  <a:lnTo>
                    <a:pt x="89" y="88"/>
                  </a:lnTo>
                  <a:lnTo>
                    <a:pt x="89" y="79"/>
                  </a:lnTo>
                  <a:lnTo>
                    <a:pt x="94" y="79"/>
                  </a:lnTo>
                  <a:lnTo>
                    <a:pt x="96" y="79"/>
                  </a:lnTo>
                  <a:lnTo>
                    <a:pt x="97" y="77"/>
                  </a:lnTo>
                  <a:lnTo>
                    <a:pt x="99" y="76"/>
                  </a:lnTo>
                  <a:lnTo>
                    <a:pt x="99" y="74"/>
                  </a:lnTo>
                  <a:lnTo>
                    <a:pt x="99" y="44"/>
                  </a:lnTo>
                  <a:lnTo>
                    <a:pt x="99" y="42"/>
                  </a:lnTo>
                  <a:lnTo>
                    <a:pt x="97" y="40"/>
                  </a:lnTo>
                  <a:lnTo>
                    <a:pt x="96" y="39"/>
                  </a:lnTo>
                  <a:lnTo>
                    <a:pt x="94" y="39"/>
                  </a:lnTo>
                  <a:close/>
                  <a:moveTo>
                    <a:pt x="62" y="11"/>
                  </a:moveTo>
                  <a:lnTo>
                    <a:pt x="66" y="19"/>
                  </a:lnTo>
                  <a:lnTo>
                    <a:pt x="41" y="19"/>
                  </a:lnTo>
                  <a:lnTo>
                    <a:pt x="62" y="11"/>
                  </a:lnTo>
                  <a:close/>
                  <a:moveTo>
                    <a:pt x="89" y="69"/>
                  </a:moveTo>
                  <a:lnTo>
                    <a:pt x="57" y="69"/>
                  </a:lnTo>
                  <a:lnTo>
                    <a:pt x="47" y="59"/>
                  </a:lnTo>
                  <a:lnTo>
                    <a:pt x="57" y="49"/>
                  </a:lnTo>
                  <a:lnTo>
                    <a:pt x="89" y="49"/>
                  </a:lnTo>
                  <a:lnTo>
                    <a:pt x="89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85" name="Freeform 468">
              <a:extLst>
                <a:ext uri="{FF2B5EF4-FFF2-40B4-BE49-F238E27FC236}">
                  <a16:creationId xmlns="" xmlns:a16="http://schemas.microsoft.com/office/drawing/2014/main" id="{06A79EBE-70AF-49E5-9A6F-8DD16C9CD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1" y="2781301"/>
              <a:ext cx="14288" cy="14288"/>
            </a:xfrm>
            <a:custGeom>
              <a:avLst/>
              <a:gdLst>
                <a:gd name="T0" fmla="*/ 9925874 w 10"/>
                <a:gd name="T1" fmla="*/ 19851747 h 10"/>
                <a:gd name="T2" fmla="*/ 9925874 w 10"/>
                <a:gd name="T3" fmla="*/ 19851747 h 10"/>
                <a:gd name="T4" fmla="*/ 13896509 w 10"/>
                <a:gd name="T5" fmla="*/ 19851747 h 10"/>
                <a:gd name="T6" fmla="*/ 17867144 w 10"/>
                <a:gd name="T7" fmla="*/ 17867144 h 10"/>
                <a:gd name="T8" fmla="*/ 19851747 w 10"/>
                <a:gd name="T9" fmla="*/ 13896509 h 10"/>
                <a:gd name="T10" fmla="*/ 19851747 w 10"/>
                <a:gd name="T11" fmla="*/ 9925874 h 10"/>
                <a:gd name="T12" fmla="*/ 19851747 w 10"/>
                <a:gd name="T13" fmla="*/ 9925874 h 10"/>
                <a:gd name="T14" fmla="*/ 19851747 w 10"/>
                <a:gd name="T15" fmla="*/ 3970635 h 10"/>
                <a:gd name="T16" fmla="*/ 17867144 w 10"/>
                <a:gd name="T17" fmla="*/ 1984603 h 10"/>
                <a:gd name="T18" fmla="*/ 13896509 w 10"/>
                <a:gd name="T19" fmla="*/ 0 h 10"/>
                <a:gd name="T20" fmla="*/ 9925874 w 10"/>
                <a:gd name="T21" fmla="*/ 0 h 10"/>
                <a:gd name="T22" fmla="*/ 9925874 w 10"/>
                <a:gd name="T23" fmla="*/ 0 h 10"/>
                <a:gd name="T24" fmla="*/ 5955238 w 10"/>
                <a:gd name="T25" fmla="*/ 0 h 10"/>
                <a:gd name="T26" fmla="*/ 1984603 w 10"/>
                <a:gd name="T27" fmla="*/ 1984603 h 10"/>
                <a:gd name="T28" fmla="*/ 0 w 10"/>
                <a:gd name="T29" fmla="*/ 3970635 h 10"/>
                <a:gd name="T30" fmla="*/ 0 w 10"/>
                <a:gd name="T31" fmla="*/ 9925874 h 10"/>
                <a:gd name="T32" fmla="*/ 0 w 10"/>
                <a:gd name="T33" fmla="*/ 9925874 h 10"/>
                <a:gd name="T34" fmla="*/ 0 w 10"/>
                <a:gd name="T35" fmla="*/ 13896509 h 10"/>
                <a:gd name="T36" fmla="*/ 1984603 w 10"/>
                <a:gd name="T37" fmla="*/ 17867144 h 10"/>
                <a:gd name="T38" fmla="*/ 5955238 w 10"/>
                <a:gd name="T39" fmla="*/ 19851747 h 10"/>
                <a:gd name="T40" fmla="*/ 9925874 w 10"/>
                <a:gd name="T41" fmla="*/ 19851747 h 10"/>
                <a:gd name="T42" fmla="*/ 9925874 w 10"/>
                <a:gd name="T43" fmla="*/ 19851747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sp>
        <p:nvSpPr>
          <p:cNvPr id="47" name="Title 4">
            <a:extLst>
              <a:ext uri="{FF2B5EF4-FFF2-40B4-BE49-F238E27FC236}">
                <a16:creationId xmlns="" xmlns:a16="http://schemas.microsoft.com/office/drawing/2014/main" id="{0B7B1666-B612-47D4-8950-696B8654F2A5}"/>
              </a:ext>
            </a:extLst>
          </p:cNvPr>
          <p:cNvSpPr txBox="1">
            <a:spLocks/>
          </p:cNvSpPr>
          <p:nvPr/>
        </p:nvSpPr>
        <p:spPr>
          <a:xfrm>
            <a:off x="4889347" y="260121"/>
            <a:ext cx="2504709" cy="910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200" dirty="0" smtClean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영업 전략 실</a:t>
            </a:r>
            <a:endParaRPr lang="en-US" sz="3200" dirty="0">
              <a:ln>
                <a:solidFill>
                  <a:schemeClr val="tx1">
                    <a:lumMod val="75000"/>
                  </a:schemeClr>
                </a:solidFill>
              </a:ln>
              <a:solidFill>
                <a:schemeClr val="tx1">
                  <a:lumMod val="75000"/>
                </a:scheme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7D729B42-D456-4A15-BE71-51B54DB4CE05}"/>
              </a:ext>
            </a:extLst>
          </p:cNvPr>
          <p:cNvSpPr txBox="1"/>
          <p:nvPr/>
        </p:nvSpPr>
        <p:spPr>
          <a:xfrm>
            <a:off x="1081684" y="3422513"/>
            <a:ext cx="184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현대하모니 L" pitchFamily="18" charset="-127"/>
                <a:ea typeface="현대하모니 L" pitchFamily="18" charset="-127"/>
              </a:rPr>
              <a:t>영업기획팀</a:t>
            </a:r>
            <a:endParaRPr lang="en-ID" sz="24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D8DDAF14-EE1D-47B9-AE6E-E23DF3396F7D}"/>
              </a:ext>
            </a:extLst>
          </p:cNvPr>
          <p:cNvSpPr txBox="1"/>
          <p:nvPr/>
        </p:nvSpPr>
        <p:spPr>
          <a:xfrm>
            <a:off x="646368" y="3976788"/>
            <a:ext cx="2637033" cy="26314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100" b="1" dirty="0">
                <a:latin typeface="현대하모니 L" pitchFamily="18" charset="-127"/>
                <a:ea typeface="현대하모니 L" pitchFamily="18" charset="-127"/>
              </a:rPr>
              <a:t>팀의 </a:t>
            </a:r>
            <a:r>
              <a:rPr lang="ko-KR" altLang="en-US" sz="1100" b="1" dirty="0" smtClean="0">
                <a:latin typeface="현대하모니 L" pitchFamily="18" charset="-127"/>
                <a:ea typeface="현대하모니 L" pitchFamily="18" charset="-127"/>
              </a:rPr>
              <a:t>역</a:t>
            </a:r>
            <a:r>
              <a:rPr lang="ko-KR" altLang="en-US" sz="1100" b="1" dirty="0">
                <a:latin typeface="현대하모니 L" pitchFamily="18" charset="-127"/>
                <a:ea typeface="현대하모니 L" pitchFamily="18" charset="-127"/>
              </a:rPr>
              <a:t>할</a:t>
            </a:r>
            <a:r>
              <a:rPr lang="ko-KR" altLang="en-US" sz="1100" b="1" dirty="0" smtClean="0">
                <a:latin typeface="현대하모니 L" pitchFamily="18" charset="-127"/>
                <a:ea typeface="현대하모니 L" pitchFamily="18" charset="-127"/>
              </a:rPr>
              <a:t> </a:t>
            </a:r>
            <a:endParaRPr lang="en-US" altLang="ko-KR" sz="1100" b="1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판매되는 제품의 이익 극대화를 추구한다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.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 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endParaRPr lang="en-US" altLang="ko-KR" sz="1100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사전 수익성 분석과 사후 실적 분석을 통해 당사의 사업 방향을 제시하고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 고객 사로부터 수주한 주문 제품을 적기에 납입할 수 있도록 매출 계획 수립과 생산 일정 조율을 한다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.</a:t>
            </a:r>
          </a:p>
          <a:p>
            <a:endParaRPr lang="en-US" altLang="ko-KR" sz="1100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또한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장착 장 운영의 일일 실적관리와 작업 효율성 분석을 한다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.</a:t>
            </a:r>
            <a:endParaRPr lang="en-US" altLang="ko-KR" sz="1100" dirty="0">
              <a:latin typeface="현대하모니 L" pitchFamily="18" charset="-127"/>
              <a:ea typeface="현대하모니 L" pitchFamily="18" charset="-127"/>
            </a:endParaRPr>
          </a:p>
          <a:p>
            <a:endParaRPr lang="en-US" altLang="ko-KR" sz="1100" b="1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b="1" dirty="0" smtClean="0">
                <a:latin typeface="현대하모니 L" pitchFamily="18" charset="-127"/>
                <a:ea typeface="현대하모니 L" pitchFamily="18" charset="-127"/>
              </a:rPr>
              <a:t>주요 업무</a:t>
            </a:r>
            <a:endParaRPr lang="en-US" altLang="ko-KR" sz="1100" b="1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수익성 검토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원가 분석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매출 계획 수립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영업 실적 분석 및 마감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생산 일정 조율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</a:t>
            </a: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장착 장 운영 관리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시장 조사</a:t>
            </a:r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78993480-9BE0-4904-94A2-AB5ADDEC57D5}"/>
              </a:ext>
            </a:extLst>
          </p:cNvPr>
          <p:cNvSpPr txBox="1"/>
          <p:nvPr/>
        </p:nvSpPr>
        <p:spPr>
          <a:xfrm>
            <a:off x="3813309" y="3422513"/>
            <a:ext cx="184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err="1" smtClean="0">
                <a:latin typeface="현대하모니 L" pitchFamily="18" charset="-127"/>
                <a:ea typeface="현대하모니 L" pitchFamily="18" charset="-127"/>
              </a:rPr>
              <a:t>영업팀</a:t>
            </a:r>
            <a:endParaRPr lang="en-ID" sz="24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B5403D53-C6BF-49B0-AF4D-2B9E6A73915C}"/>
              </a:ext>
            </a:extLst>
          </p:cNvPr>
          <p:cNvSpPr txBox="1"/>
          <p:nvPr/>
        </p:nvSpPr>
        <p:spPr>
          <a:xfrm>
            <a:off x="3377993" y="3718005"/>
            <a:ext cx="2637033" cy="26314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100" b="1" dirty="0" smtClean="0">
                <a:latin typeface="현대하모니 L" pitchFamily="18" charset="-127"/>
                <a:ea typeface="현대하모니 L" pitchFamily="18" charset="-127"/>
              </a:rPr>
              <a:t>팀의 역할</a:t>
            </a:r>
            <a:r>
              <a:rPr lang="en-US" altLang="ko-KR" sz="1100" b="1" dirty="0">
                <a:latin typeface="현대하모니 L" pitchFamily="18" charset="-127"/>
                <a:ea typeface="현대하모니 L" pitchFamily="18" charset="-127"/>
              </a:rPr>
              <a:t> </a:t>
            </a:r>
            <a:endParaRPr lang="en-US" altLang="ko-KR" sz="1100" b="1" dirty="0" smtClean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접점 영업으로 고객의 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needs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를 충족한다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.</a:t>
            </a:r>
          </a:p>
          <a:p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매출 성장과 새로운 시장 개척을 사명으로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고객이 원하는 것이 무엇인지 정확하게 인지할 수 있도록 시장분석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상품기획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산업동향 파악 등에 역량을 발휘한다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.</a:t>
            </a:r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  <a:p>
            <a:endParaRPr lang="en-US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b="1" dirty="0" smtClean="0">
                <a:latin typeface="현대하모니 L" pitchFamily="18" charset="-127"/>
                <a:ea typeface="현대하모니 L" pitchFamily="18" charset="-127"/>
              </a:rPr>
              <a:t>주요 업무</a:t>
            </a:r>
            <a:endParaRPr lang="en-US" altLang="ko-KR" sz="1100" b="1" dirty="0" smtClean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상품 기획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시장 분석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내수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/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해외 영업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해외법인 관리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신규 시장 개척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고객 사 납입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유통 대리점 관리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해외 거래처 관리</a:t>
            </a:r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7D256910-5168-4FBC-97C3-550FADAD6701}"/>
              </a:ext>
            </a:extLst>
          </p:cNvPr>
          <p:cNvSpPr txBox="1"/>
          <p:nvPr/>
        </p:nvSpPr>
        <p:spPr>
          <a:xfrm>
            <a:off x="6487061" y="3422513"/>
            <a:ext cx="184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현대하모니 L" pitchFamily="18" charset="-127"/>
                <a:ea typeface="현대하모니 L" pitchFamily="18" charset="-127"/>
              </a:rPr>
              <a:t>물류</a:t>
            </a:r>
            <a:r>
              <a:rPr lang="en-US" altLang="ko-KR" sz="2400" dirty="0" smtClean="0">
                <a:latin typeface="현대하모니 L" pitchFamily="18" charset="-127"/>
                <a:ea typeface="현대하모니 L" pitchFamily="18" charset="-127"/>
              </a:rPr>
              <a:t>Group</a:t>
            </a:r>
            <a:endParaRPr lang="en-ID" sz="24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="" xmlns:a16="http://schemas.microsoft.com/office/drawing/2014/main" id="{97CA4920-D367-4D92-BFD1-BFDD5768B044}"/>
              </a:ext>
            </a:extLst>
          </p:cNvPr>
          <p:cNvSpPr txBox="1"/>
          <p:nvPr/>
        </p:nvSpPr>
        <p:spPr>
          <a:xfrm>
            <a:off x="6075538" y="3965593"/>
            <a:ext cx="2637033" cy="22929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100" b="1" dirty="0" smtClean="0">
                <a:latin typeface="현대하모니 L" pitchFamily="18" charset="-127"/>
                <a:ea typeface="현대하모니 L" pitchFamily="18" charset="-127"/>
              </a:rPr>
              <a:t>팀의 역할</a:t>
            </a:r>
            <a:endParaRPr lang="en-US" altLang="ko-KR" sz="1100" b="1" dirty="0" smtClean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제품을 관리하며 고객에게 인도한다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.</a:t>
            </a:r>
          </a:p>
          <a:p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생산 입고된 완제품의 보관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재고 관리 등의 책임 업무와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고객 사 납입을 위한 배차 관리 업무를 수행한다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.</a:t>
            </a:r>
          </a:p>
          <a:p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입고 된 제품의 선출선입으로 최상의 품질을 확보한다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.</a:t>
            </a:r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  <a:p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b="1" dirty="0" smtClean="0">
                <a:latin typeface="현대하모니 L" pitchFamily="18" charset="-127"/>
                <a:ea typeface="현대하모니 L" pitchFamily="18" charset="-127"/>
              </a:rPr>
              <a:t>주요 업무</a:t>
            </a:r>
            <a:endParaRPr lang="en-US" altLang="ko-KR" sz="1100" b="1" dirty="0" smtClean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재고 관리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입출고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지게차 운용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납입대차 관리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차량 수배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="" xmlns:a16="http://schemas.microsoft.com/office/drawing/2014/main" id="{77E91527-6363-4C44-A87E-C2022C9AD96E}"/>
              </a:ext>
            </a:extLst>
          </p:cNvPr>
          <p:cNvSpPr txBox="1"/>
          <p:nvPr/>
        </p:nvSpPr>
        <p:spPr>
          <a:xfrm>
            <a:off x="9218686" y="3422513"/>
            <a:ext cx="184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현대하모니 L" pitchFamily="18" charset="-127"/>
                <a:ea typeface="현대하모니 L" pitchFamily="18" charset="-127"/>
              </a:rPr>
              <a:t>미국법인</a:t>
            </a:r>
            <a:endParaRPr lang="en-ID" sz="24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24DBCFFD-D9EA-45CA-A8C9-4C518304989F}"/>
              </a:ext>
            </a:extLst>
          </p:cNvPr>
          <p:cNvSpPr txBox="1"/>
          <p:nvPr/>
        </p:nvSpPr>
        <p:spPr>
          <a:xfrm>
            <a:off x="8783370" y="3975167"/>
            <a:ext cx="2637033" cy="24622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100" b="1" dirty="0" smtClean="0">
                <a:latin typeface="현대하모니 L" pitchFamily="18" charset="-127"/>
                <a:ea typeface="현대하모니 L" pitchFamily="18" charset="-127"/>
              </a:rPr>
              <a:t>법인의 역할</a:t>
            </a:r>
            <a:endParaRPr lang="en-US" altLang="ko-KR" sz="1100" b="1" dirty="0" smtClean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미국 현지 시장 개척과 고객 사 대응을 한다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.</a:t>
            </a:r>
          </a:p>
          <a:p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미국은 용품의 가장 큰 시장으로 현지에서 실시간으로 고객 사 및 잠재 고객 사에 대한 영업을 추진하며 고객의 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needs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에 부합하는 본사의 서비스를 연결할 수 있는 정보를 공유한다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.</a:t>
            </a:r>
          </a:p>
          <a:p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현지 매출 성장과 더불어 자체 생산 라인 구축에 대한 연구가 진행 중이다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.</a:t>
            </a:r>
          </a:p>
          <a:p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b="1" dirty="0" smtClean="0">
                <a:latin typeface="현대하모니 L" pitchFamily="18" charset="-127"/>
                <a:ea typeface="현대하모니 L" pitchFamily="18" charset="-127"/>
              </a:rPr>
              <a:t>주요 업무</a:t>
            </a:r>
            <a:endParaRPr lang="en-US" altLang="ko-KR" sz="1100" b="1" dirty="0" smtClean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미국 완성 차 고객 사 영업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재고 창고 운영</a:t>
            </a:r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46204E8-ED9C-4794-8F2E-89F5243BE485}"/>
              </a:ext>
            </a:extLst>
          </p:cNvPr>
          <p:cNvSpPr txBox="1"/>
          <p:nvPr/>
        </p:nvSpPr>
        <p:spPr>
          <a:xfrm>
            <a:off x="3689377" y="1113703"/>
            <a:ext cx="48862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b="1" dirty="0" smtClean="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현대하모니 L" pitchFamily="18" charset="-127"/>
                <a:ea typeface="현대하모니 L" pitchFamily="18" charset="-127"/>
                <a:cs typeface="Aharoni" panose="02010803020104030203" pitchFamily="2" charset="-79"/>
              </a:rPr>
              <a:t>선봉에서 시장을 개척한다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latin typeface="현대하모니 L" pitchFamily="18" charset="-127"/>
              <a:ea typeface="현대하모니 L" pitchFamily="18" charset="-127"/>
              <a:cs typeface="Aharoni" panose="02010803020104030203" pitchFamily="2" charset="-79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612" y="6349999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413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75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2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25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75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250"/>
                            </p:stCondLst>
                            <p:childTnLst>
                              <p:par>
                                <p:cTn id="8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41" grpId="0" animBg="1"/>
      <p:bldP spid="52" grpId="0" animBg="1"/>
      <p:bldP spid="53" grpId="0" animBg="1"/>
      <p:bldP spid="54" grpId="0" animBg="1"/>
      <p:bldP spid="66" grpId="0" animBg="1"/>
      <p:bldP spid="47" grpId="0"/>
      <p:bldP spid="48" grpId="0"/>
      <p:bldP spid="49" grpId="0"/>
      <p:bldP spid="50" grpId="0"/>
      <p:bldP spid="51" grpId="0"/>
      <p:bldP spid="61" grpId="0"/>
      <p:bldP spid="64" grpId="0"/>
      <p:bldP spid="65" grpId="0"/>
      <p:bldP spid="6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">
            <a:extLst>
              <a:ext uri="{FF2B5EF4-FFF2-40B4-BE49-F238E27FC236}">
                <a16:creationId xmlns="" xmlns:a16="http://schemas.microsoft.com/office/drawing/2014/main" id="{703501E0-13B6-46F3-9547-D07448EDBD5E}"/>
              </a:ext>
            </a:extLst>
          </p:cNvPr>
          <p:cNvSpPr/>
          <p:nvPr/>
        </p:nvSpPr>
        <p:spPr>
          <a:xfrm>
            <a:off x="0" y="1"/>
            <a:ext cx="12192000" cy="1078302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9" name="Freeform: Shape 1">
            <a:extLst>
              <a:ext uri="{FF2B5EF4-FFF2-40B4-BE49-F238E27FC236}">
                <a16:creationId xmlns="" xmlns:a16="http://schemas.microsoft.com/office/drawing/2014/main" id="{2C03E6B5-8D70-4912-884E-F512E450BD21}"/>
              </a:ext>
            </a:extLst>
          </p:cNvPr>
          <p:cNvSpPr/>
          <p:nvPr/>
        </p:nvSpPr>
        <p:spPr>
          <a:xfrm>
            <a:off x="9271000" y="3357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66" name="Freeform: Shape 65">
            <a:extLst>
              <a:ext uri="{FF2B5EF4-FFF2-40B4-BE49-F238E27FC236}">
                <a16:creationId xmlns="" xmlns:a16="http://schemas.microsoft.com/office/drawing/2014/main" id="{C077FE5E-46D4-49B6-895B-51E018288291}"/>
              </a:ext>
            </a:extLst>
          </p:cNvPr>
          <p:cNvSpPr>
            <a:spLocks noChangeAspect="1"/>
          </p:cNvSpPr>
          <p:nvPr/>
        </p:nvSpPr>
        <p:spPr>
          <a:xfrm>
            <a:off x="5395843" y="768152"/>
            <a:ext cx="1400313" cy="1400313"/>
          </a:xfrm>
          <a:custGeom>
            <a:avLst/>
            <a:gdLst>
              <a:gd name="connsiteX0" fmla="*/ 4379494 w 8758988"/>
              <a:gd name="connsiteY0" fmla="*/ 1305769 h 8758986"/>
              <a:gd name="connsiteX1" fmla="*/ 1305770 w 8758988"/>
              <a:gd name="connsiteY1" fmla="*/ 4379493 h 8758986"/>
              <a:gd name="connsiteX2" fmla="*/ 4379494 w 8758988"/>
              <a:gd name="connsiteY2" fmla="*/ 7453217 h 8758986"/>
              <a:gd name="connsiteX3" fmla="*/ 7453219 w 8758988"/>
              <a:gd name="connsiteY3" fmla="*/ 4379493 h 8758986"/>
              <a:gd name="connsiteX4" fmla="*/ 4379494 w 8758988"/>
              <a:gd name="connsiteY4" fmla="*/ 1305769 h 8758986"/>
              <a:gd name="connsiteX5" fmla="*/ 4379494 w 8758988"/>
              <a:gd name="connsiteY5" fmla="*/ 0 h 8758986"/>
              <a:gd name="connsiteX6" fmla="*/ 8758988 w 8758988"/>
              <a:gd name="connsiteY6" fmla="*/ 4379493 h 8758986"/>
              <a:gd name="connsiteX7" fmla="*/ 4379494 w 8758988"/>
              <a:gd name="connsiteY7" fmla="*/ 8758986 h 8758986"/>
              <a:gd name="connsiteX8" fmla="*/ 0 w 8758988"/>
              <a:gd name="connsiteY8" fmla="*/ 4379493 h 8758986"/>
              <a:gd name="connsiteX9" fmla="*/ 4379494 w 8758988"/>
              <a:gd name="connsiteY9" fmla="*/ 0 h 875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58988" h="8758986">
                <a:moveTo>
                  <a:pt x="4379494" y="1305769"/>
                </a:moveTo>
                <a:cubicBezTo>
                  <a:pt x="2681924" y="1305769"/>
                  <a:pt x="1305770" y="2681923"/>
                  <a:pt x="1305770" y="4379493"/>
                </a:cubicBezTo>
                <a:cubicBezTo>
                  <a:pt x="1305770" y="6077064"/>
                  <a:pt x="2681924" y="7453217"/>
                  <a:pt x="4379494" y="7453217"/>
                </a:cubicBezTo>
                <a:cubicBezTo>
                  <a:pt x="6077065" y="7453217"/>
                  <a:pt x="7453219" y="6077064"/>
                  <a:pt x="7453219" y="4379493"/>
                </a:cubicBezTo>
                <a:cubicBezTo>
                  <a:pt x="7453219" y="2681923"/>
                  <a:pt x="6077065" y="1305769"/>
                  <a:pt x="4379494" y="1305769"/>
                </a:cubicBezTo>
                <a:close/>
                <a:moveTo>
                  <a:pt x="4379494" y="0"/>
                </a:moveTo>
                <a:cubicBezTo>
                  <a:pt x="6798221" y="0"/>
                  <a:pt x="8758988" y="1960766"/>
                  <a:pt x="8758988" y="4379493"/>
                </a:cubicBezTo>
                <a:cubicBezTo>
                  <a:pt x="8758988" y="6798221"/>
                  <a:pt x="6798221" y="8758986"/>
                  <a:pt x="4379494" y="8758986"/>
                </a:cubicBezTo>
                <a:cubicBezTo>
                  <a:pt x="1960767" y="8758986"/>
                  <a:pt x="0" y="6798221"/>
                  <a:pt x="0" y="4379493"/>
                </a:cubicBezTo>
                <a:cubicBezTo>
                  <a:pt x="0" y="1960766"/>
                  <a:pt x="1960767" y="0"/>
                  <a:pt x="437949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itle 4">
            <a:extLst>
              <a:ext uri="{FF2B5EF4-FFF2-40B4-BE49-F238E27FC236}">
                <a16:creationId xmlns="" xmlns:a16="http://schemas.microsoft.com/office/drawing/2014/main" id="{0B7B1666-B612-47D4-8950-696B8654F2A5}"/>
              </a:ext>
            </a:extLst>
          </p:cNvPr>
          <p:cNvSpPr txBox="1">
            <a:spLocks/>
          </p:cNvSpPr>
          <p:nvPr/>
        </p:nvSpPr>
        <p:spPr>
          <a:xfrm>
            <a:off x="4889347" y="260121"/>
            <a:ext cx="2504709" cy="910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200" dirty="0" smtClean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생산 본부</a:t>
            </a:r>
            <a:endParaRPr lang="en-US" sz="3200" dirty="0">
              <a:ln>
                <a:solidFill>
                  <a:schemeClr val="tx1">
                    <a:lumMod val="75000"/>
                  </a:schemeClr>
                </a:solidFill>
              </a:ln>
              <a:solidFill>
                <a:schemeClr val="tx1">
                  <a:lumMod val="75000"/>
                </a:scheme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60407" y="2412507"/>
            <a:ext cx="2765816" cy="2501807"/>
            <a:chOff x="517585" y="2412507"/>
            <a:chExt cx="2765816" cy="2501807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="" xmlns:a16="http://schemas.microsoft.com/office/drawing/2014/main" id="{B1E09D81-346C-4ED5-89A3-AA60BA597614}"/>
                </a:ext>
              </a:extLst>
            </p:cNvPr>
            <p:cNvSpPr/>
            <p:nvPr/>
          </p:nvSpPr>
          <p:spPr>
            <a:xfrm>
              <a:off x="1544261" y="2412507"/>
              <a:ext cx="841248" cy="841248"/>
            </a:xfrm>
            <a:prstGeom prst="roundRect">
              <a:avLst/>
            </a:prstGeom>
            <a:gradFill>
              <a:gsLst>
                <a:gs pos="0">
                  <a:schemeClr val="accent1">
                    <a:alpha val="70000"/>
                  </a:schemeClr>
                </a:gs>
                <a:gs pos="90000">
                  <a:schemeClr val="accent6">
                    <a:alpha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현대하모니 L" pitchFamily="18" charset="-127"/>
                <a:ea typeface="현대하모니 L" pitchFamily="18" charset="-127"/>
              </a:endParaRPr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="" xmlns:a16="http://schemas.microsoft.com/office/drawing/2014/main" id="{9863FF25-028B-43A7-BF78-B836C637760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82005" y="2654061"/>
              <a:ext cx="365760" cy="358140"/>
              <a:chOff x="7591425" y="2697164"/>
              <a:chExt cx="152400" cy="149225"/>
            </a:xfrm>
            <a:solidFill>
              <a:schemeClr val="bg2"/>
            </a:solidFill>
          </p:grpSpPr>
          <p:sp>
            <p:nvSpPr>
              <p:cNvPr id="84" name="Freeform 467">
                <a:extLst>
                  <a:ext uri="{FF2B5EF4-FFF2-40B4-BE49-F238E27FC236}">
                    <a16:creationId xmlns="" xmlns:a16="http://schemas.microsoft.com/office/drawing/2014/main" id="{2A2E1153-D630-40DB-89AE-73579CA7B5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591425" y="2697164"/>
                <a:ext cx="152400" cy="149225"/>
              </a:xfrm>
              <a:custGeom>
                <a:avLst/>
                <a:gdLst>
                  <a:gd name="T0" fmla="*/ 223375297 w 99"/>
                  <a:gd name="T1" fmla="*/ 89799951 h 98"/>
                  <a:gd name="T2" fmla="*/ 211492715 w 99"/>
                  <a:gd name="T3" fmla="*/ 89799951 h 98"/>
                  <a:gd name="T4" fmla="*/ 211492715 w 99"/>
                  <a:gd name="T5" fmla="*/ 66775142 h 98"/>
                  <a:gd name="T6" fmla="*/ 211492715 w 99"/>
                  <a:gd name="T7" fmla="*/ 66775142 h 98"/>
                  <a:gd name="T8" fmla="*/ 206740606 w 99"/>
                  <a:gd name="T9" fmla="*/ 59866634 h 98"/>
                  <a:gd name="T10" fmla="*/ 204363782 w 99"/>
                  <a:gd name="T11" fmla="*/ 50657319 h 98"/>
                  <a:gd name="T12" fmla="*/ 197234848 w 99"/>
                  <a:gd name="T13" fmla="*/ 48353468 h 98"/>
                  <a:gd name="T14" fmla="*/ 187729091 w 99"/>
                  <a:gd name="T15" fmla="*/ 43748811 h 98"/>
                  <a:gd name="T16" fmla="*/ 180600158 w 99"/>
                  <a:gd name="T17" fmla="*/ 43748811 h 98"/>
                  <a:gd name="T18" fmla="*/ 163967006 w 99"/>
                  <a:gd name="T19" fmla="*/ 4604657 h 98"/>
                  <a:gd name="T20" fmla="*/ 163967006 w 99"/>
                  <a:gd name="T21" fmla="*/ 4604657 h 98"/>
                  <a:gd name="T22" fmla="*/ 154461248 w 99"/>
                  <a:gd name="T23" fmla="*/ 0 h 98"/>
                  <a:gd name="T24" fmla="*/ 149709139 w 99"/>
                  <a:gd name="T25" fmla="*/ 0 h 98"/>
                  <a:gd name="T26" fmla="*/ 30892558 w 99"/>
                  <a:gd name="T27" fmla="*/ 43748811 h 98"/>
                  <a:gd name="T28" fmla="*/ 23763624 w 99"/>
                  <a:gd name="T29" fmla="*/ 43748811 h 98"/>
                  <a:gd name="T30" fmla="*/ 23763624 w 99"/>
                  <a:gd name="T31" fmla="*/ 43748811 h 98"/>
                  <a:gd name="T32" fmla="*/ 14257867 w 99"/>
                  <a:gd name="T33" fmla="*/ 48353468 h 98"/>
                  <a:gd name="T34" fmla="*/ 4752109 w 99"/>
                  <a:gd name="T35" fmla="*/ 50657319 h 98"/>
                  <a:gd name="T36" fmla="*/ 2376824 w 99"/>
                  <a:gd name="T37" fmla="*/ 59866634 h 98"/>
                  <a:gd name="T38" fmla="*/ 0 w 99"/>
                  <a:gd name="T39" fmla="*/ 66775142 h 98"/>
                  <a:gd name="T40" fmla="*/ 0 w 99"/>
                  <a:gd name="T41" fmla="*/ 202626232 h 98"/>
                  <a:gd name="T42" fmla="*/ 0 w 99"/>
                  <a:gd name="T43" fmla="*/ 202626232 h 98"/>
                  <a:gd name="T44" fmla="*/ 2376824 w 99"/>
                  <a:gd name="T45" fmla="*/ 211837069 h 98"/>
                  <a:gd name="T46" fmla="*/ 4752109 w 99"/>
                  <a:gd name="T47" fmla="*/ 221047906 h 98"/>
                  <a:gd name="T48" fmla="*/ 14257867 w 99"/>
                  <a:gd name="T49" fmla="*/ 223350235 h 98"/>
                  <a:gd name="T50" fmla="*/ 23763624 w 99"/>
                  <a:gd name="T51" fmla="*/ 225652563 h 98"/>
                  <a:gd name="T52" fmla="*/ 187729091 w 99"/>
                  <a:gd name="T53" fmla="*/ 225652563 h 98"/>
                  <a:gd name="T54" fmla="*/ 187729091 w 99"/>
                  <a:gd name="T55" fmla="*/ 225652563 h 98"/>
                  <a:gd name="T56" fmla="*/ 197234848 w 99"/>
                  <a:gd name="T57" fmla="*/ 223350235 h 98"/>
                  <a:gd name="T58" fmla="*/ 204363782 w 99"/>
                  <a:gd name="T59" fmla="*/ 221047906 h 98"/>
                  <a:gd name="T60" fmla="*/ 206740606 w 99"/>
                  <a:gd name="T61" fmla="*/ 211837069 h 98"/>
                  <a:gd name="T62" fmla="*/ 211492715 w 99"/>
                  <a:gd name="T63" fmla="*/ 202626232 h 98"/>
                  <a:gd name="T64" fmla="*/ 211492715 w 99"/>
                  <a:gd name="T65" fmla="*/ 181903752 h 98"/>
                  <a:gd name="T66" fmla="*/ 223375297 w 99"/>
                  <a:gd name="T67" fmla="*/ 181903752 h 98"/>
                  <a:gd name="T68" fmla="*/ 223375297 w 99"/>
                  <a:gd name="T69" fmla="*/ 181903752 h 98"/>
                  <a:gd name="T70" fmla="*/ 228127406 w 99"/>
                  <a:gd name="T71" fmla="*/ 181903752 h 98"/>
                  <a:gd name="T72" fmla="*/ 230504230 w 99"/>
                  <a:gd name="T73" fmla="*/ 177299095 h 98"/>
                  <a:gd name="T74" fmla="*/ 235256339 w 99"/>
                  <a:gd name="T75" fmla="*/ 174995244 h 98"/>
                  <a:gd name="T76" fmla="*/ 235256339 w 99"/>
                  <a:gd name="T77" fmla="*/ 170390587 h 98"/>
                  <a:gd name="T78" fmla="*/ 235256339 w 99"/>
                  <a:gd name="T79" fmla="*/ 101313116 h 98"/>
                  <a:gd name="T80" fmla="*/ 235256339 w 99"/>
                  <a:gd name="T81" fmla="*/ 101313116 h 98"/>
                  <a:gd name="T82" fmla="*/ 235256339 w 99"/>
                  <a:gd name="T83" fmla="*/ 96708459 h 98"/>
                  <a:gd name="T84" fmla="*/ 230504230 w 99"/>
                  <a:gd name="T85" fmla="*/ 92103802 h 98"/>
                  <a:gd name="T86" fmla="*/ 228127406 w 99"/>
                  <a:gd name="T87" fmla="*/ 89799951 h 98"/>
                  <a:gd name="T88" fmla="*/ 223375297 w 99"/>
                  <a:gd name="T89" fmla="*/ 89799951 h 98"/>
                  <a:gd name="T90" fmla="*/ 223375297 w 99"/>
                  <a:gd name="T91" fmla="*/ 89799951 h 98"/>
                  <a:gd name="T92" fmla="*/ 147332315 w 99"/>
                  <a:gd name="T93" fmla="*/ 25328660 h 98"/>
                  <a:gd name="T94" fmla="*/ 156838073 w 99"/>
                  <a:gd name="T95" fmla="*/ 43748811 h 98"/>
                  <a:gd name="T96" fmla="*/ 97429782 w 99"/>
                  <a:gd name="T97" fmla="*/ 43748811 h 98"/>
                  <a:gd name="T98" fmla="*/ 147332315 w 99"/>
                  <a:gd name="T99" fmla="*/ 25328660 h 98"/>
                  <a:gd name="T100" fmla="*/ 211492715 w 99"/>
                  <a:gd name="T101" fmla="*/ 158877421 h 98"/>
                  <a:gd name="T102" fmla="*/ 135451273 w 99"/>
                  <a:gd name="T103" fmla="*/ 158877421 h 98"/>
                  <a:gd name="T104" fmla="*/ 111687648 w 99"/>
                  <a:gd name="T105" fmla="*/ 135852613 h 98"/>
                  <a:gd name="T106" fmla="*/ 135451273 w 99"/>
                  <a:gd name="T107" fmla="*/ 112826282 h 98"/>
                  <a:gd name="T108" fmla="*/ 211492715 w 99"/>
                  <a:gd name="T109" fmla="*/ 112826282 h 98"/>
                  <a:gd name="T110" fmla="*/ 211492715 w 99"/>
                  <a:gd name="T111" fmla="*/ 158877421 h 9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9" h="98">
                    <a:moveTo>
                      <a:pt x="94" y="39"/>
                    </a:moveTo>
                    <a:lnTo>
                      <a:pt x="89" y="39"/>
                    </a:lnTo>
                    <a:lnTo>
                      <a:pt x="89" y="29"/>
                    </a:lnTo>
                    <a:lnTo>
                      <a:pt x="87" y="26"/>
                    </a:lnTo>
                    <a:lnTo>
                      <a:pt x="86" y="22"/>
                    </a:lnTo>
                    <a:lnTo>
                      <a:pt x="83" y="21"/>
                    </a:lnTo>
                    <a:lnTo>
                      <a:pt x="79" y="19"/>
                    </a:lnTo>
                    <a:lnTo>
                      <a:pt x="76" y="19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6" y="21"/>
                    </a:lnTo>
                    <a:lnTo>
                      <a:pt x="2" y="22"/>
                    </a:lnTo>
                    <a:lnTo>
                      <a:pt x="1" y="26"/>
                    </a:lnTo>
                    <a:lnTo>
                      <a:pt x="0" y="29"/>
                    </a:lnTo>
                    <a:lnTo>
                      <a:pt x="0" y="88"/>
                    </a:lnTo>
                    <a:lnTo>
                      <a:pt x="1" y="92"/>
                    </a:lnTo>
                    <a:lnTo>
                      <a:pt x="2" y="96"/>
                    </a:lnTo>
                    <a:lnTo>
                      <a:pt x="6" y="97"/>
                    </a:lnTo>
                    <a:lnTo>
                      <a:pt x="10" y="98"/>
                    </a:lnTo>
                    <a:lnTo>
                      <a:pt x="79" y="98"/>
                    </a:lnTo>
                    <a:lnTo>
                      <a:pt x="83" y="97"/>
                    </a:lnTo>
                    <a:lnTo>
                      <a:pt x="86" y="96"/>
                    </a:lnTo>
                    <a:lnTo>
                      <a:pt x="87" y="92"/>
                    </a:lnTo>
                    <a:lnTo>
                      <a:pt x="89" y="88"/>
                    </a:lnTo>
                    <a:lnTo>
                      <a:pt x="89" y="79"/>
                    </a:lnTo>
                    <a:lnTo>
                      <a:pt x="94" y="79"/>
                    </a:lnTo>
                    <a:lnTo>
                      <a:pt x="96" y="79"/>
                    </a:lnTo>
                    <a:lnTo>
                      <a:pt x="97" y="77"/>
                    </a:lnTo>
                    <a:lnTo>
                      <a:pt x="99" y="76"/>
                    </a:lnTo>
                    <a:lnTo>
                      <a:pt x="99" y="74"/>
                    </a:lnTo>
                    <a:lnTo>
                      <a:pt x="99" y="44"/>
                    </a:lnTo>
                    <a:lnTo>
                      <a:pt x="99" y="42"/>
                    </a:lnTo>
                    <a:lnTo>
                      <a:pt x="97" y="40"/>
                    </a:lnTo>
                    <a:lnTo>
                      <a:pt x="96" y="39"/>
                    </a:lnTo>
                    <a:lnTo>
                      <a:pt x="94" y="39"/>
                    </a:lnTo>
                    <a:close/>
                    <a:moveTo>
                      <a:pt x="62" y="11"/>
                    </a:moveTo>
                    <a:lnTo>
                      <a:pt x="66" y="19"/>
                    </a:lnTo>
                    <a:lnTo>
                      <a:pt x="41" y="19"/>
                    </a:lnTo>
                    <a:lnTo>
                      <a:pt x="62" y="11"/>
                    </a:lnTo>
                    <a:close/>
                    <a:moveTo>
                      <a:pt x="89" y="69"/>
                    </a:moveTo>
                    <a:lnTo>
                      <a:pt x="57" y="69"/>
                    </a:lnTo>
                    <a:lnTo>
                      <a:pt x="47" y="59"/>
                    </a:lnTo>
                    <a:lnTo>
                      <a:pt x="57" y="49"/>
                    </a:lnTo>
                    <a:lnTo>
                      <a:pt x="89" y="49"/>
                    </a:lnTo>
                    <a:lnTo>
                      <a:pt x="89" y="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 sz="1800">
                  <a:latin typeface="현대하모니 L" pitchFamily="18" charset="-127"/>
                  <a:ea typeface="현대하모니 L" pitchFamily="18" charset="-127"/>
                </a:endParaRPr>
              </a:p>
            </p:txBody>
          </p:sp>
          <p:sp>
            <p:nvSpPr>
              <p:cNvPr id="85" name="Freeform 468">
                <a:extLst>
                  <a:ext uri="{FF2B5EF4-FFF2-40B4-BE49-F238E27FC236}">
                    <a16:creationId xmlns="" xmlns:a16="http://schemas.microsoft.com/office/drawing/2014/main" id="{06A79EBE-70AF-49E5-9A6F-8DD16C9CD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83501" y="2781301"/>
                <a:ext cx="14288" cy="14288"/>
              </a:xfrm>
              <a:custGeom>
                <a:avLst/>
                <a:gdLst>
                  <a:gd name="T0" fmla="*/ 9925874 w 10"/>
                  <a:gd name="T1" fmla="*/ 19851747 h 10"/>
                  <a:gd name="T2" fmla="*/ 9925874 w 10"/>
                  <a:gd name="T3" fmla="*/ 19851747 h 10"/>
                  <a:gd name="T4" fmla="*/ 13896509 w 10"/>
                  <a:gd name="T5" fmla="*/ 19851747 h 10"/>
                  <a:gd name="T6" fmla="*/ 17867144 w 10"/>
                  <a:gd name="T7" fmla="*/ 17867144 h 10"/>
                  <a:gd name="T8" fmla="*/ 19851747 w 10"/>
                  <a:gd name="T9" fmla="*/ 13896509 h 10"/>
                  <a:gd name="T10" fmla="*/ 19851747 w 10"/>
                  <a:gd name="T11" fmla="*/ 9925874 h 10"/>
                  <a:gd name="T12" fmla="*/ 19851747 w 10"/>
                  <a:gd name="T13" fmla="*/ 9925874 h 10"/>
                  <a:gd name="T14" fmla="*/ 19851747 w 10"/>
                  <a:gd name="T15" fmla="*/ 3970635 h 10"/>
                  <a:gd name="T16" fmla="*/ 17867144 w 10"/>
                  <a:gd name="T17" fmla="*/ 1984603 h 10"/>
                  <a:gd name="T18" fmla="*/ 13896509 w 10"/>
                  <a:gd name="T19" fmla="*/ 0 h 10"/>
                  <a:gd name="T20" fmla="*/ 9925874 w 10"/>
                  <a:gd name="T21" fmla="*/ 0 h 10"/>
                  <a:gd name="T22" fmla="*/ 9925874 w 10"/>
                  <a:gd name="T23" fmla="*/ 0 h 10"/>
                  <a:gd name="T24" fmla="*/ 5955238 w 10"/>
                  <a:gd name="T25" fmla="*/ 0 h 10"/>
                  <a:gd name="T26" fmla="*/ 1984603 w 10"/>
                  <a:gd name="T27" fmla="*/ 1984603 h 10"/>
                  <a:gd name="T28" fmla="*/ 0 w 10"/>
                  <a:gd name="T29" fmla="*/ 3970635 h 10"/>
                  <a:gd name="T30" fmla="*/ 0 w 10"/>
                  <a:gd name="T31" fmla="*/ 9925874 h 10"/>
                  <a:gd name="T32" fmla="*/ 0 w 10"/>
                  <a:gd name="T33" fmla="*/ 9925874 h 10"/>
                  <a:gd name="T34" fmla="*/ 0 w 10"/>
                  <a:gd name="T35" fmla="*/ 13896509 h 10"/>
                  <a:gd name="T36" fmla="*/ 1984603 w 10"/>
                  <a:gd name="T37" fmla="*/ 17867144 h 10"/>
                  <a:gd name="T38" fmla="*/ 5955238 w 10"/>
                  <a:gd name="T39" fmla="*/ 19851747 h 10"/>
                  <a:gd name="T40" fmla="*/ 9925874 w 10"/>
                  <a:gd name="T41" fmla="*/ 19851747 h 10"/>
                  <a:gd name="T42" fmla="*/ 9925874 w 10"/>
                  <a:gd name="T43" fmla="*/ 19851747 h 1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" h="10">
                    <a:moveTo>
                      <a:pt x="5" y="10"/>
                    </a:moveTo>
                    <a:lnTo>
                      <a:pt x="5" y="10"/>
                    </a:lnTo>
                    <a:lnTo>
                      <a:pt x="7" y="10"/>
                    </a:lnTo>
                    <a:lnTo>
                      <a:pt x="9" y="9"/>
                    </a:lnTo>
                    <a:lnTo>
                      <a:pt x="10" y="7"/>
                    </a:lnTo>
                    <a:lnTo>
                      <a:pt x="10" y="5"/>
                    </a:lnTo>
                    <a:lnTo>
                      <a:pt x="10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" y="9"/>
                    </a:lnTo>
                    <a:lnTo>
                      <a:pt x="3" y="10"/>
                    </a:lnTo>
                    <a:lnTo>
                      <a:pt x="5" y="1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 sz="1800">
                  <a:latin typeface="현대하모니 L" pitchFamily="18" charset="-127"/>
                  <a:ea typeface="현대하모니 L" pitchFamily="18" charset="-127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7D729B42-D456-4A15-BE71-51B54DB4CE05}"/>
                </a:ext>
              </a:extLst>
            </p:cNvPr>
            <p:cNvSpPr txBox="1"/>
            <p:nvPr/>
          </p:nvSpPr>
          <p:spPr>
            <a:xfrm>
              <a:off x="517585" y="3422513"/>
              <a:ext cx="26315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 smtClean="0">
                  <a:latin typeface="현대하모니 L" pitchFamily="18" charset="-127"/>
                  <a:ea typeface="현대하모니 L" pitchFamily="18" charset="-127"/>
                </a:rPr>
                <a:t>생산관리</a:t>
              </a:r>
              <a:r>
                <a:rPr lang="en-US" altLang="ko-KR" sz="2400" dirty="0" smtClean="0">
                  <a:latin typeface="현대하모니 L" pitchFamily="18" charset="-127"/>
                  <a:ea typeface="현대하모니 L" pitchFamily="18" charset="-127"/>
                </a:rPr>
                <a:t>/</a:t>
              </a:r>
              <a:r>
                <a:rPr lang="ko-KR" altLang="en-US" sz="2400" dirty="0" err="1" smtClean="0">
                  <a:latin typeface="현대하모니 L" pitchFamily="18" charset="-127"/>
                  <a:ea typeface="현대하모니 L" pitchFamily="18" charset="-127"/>
                </a:rPr>
                <a:t>운영팀</a:t>
              </a:r>
              <a:endParaRPr lang="en-ID" sz="2400" dirty="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D8DDAF14-EE1D-47B9-AE6E-E23DF3396F7D}"/>
                </a:ext>
              </a:extLst>
            </p:cNvPr>
            <p:cNvSpPr txBox="1"/>
            <p:nvPr/>
          </p:nvSpPr>
          <p:spPr>
            <a:xfrm>
              <a:off x="646368" y="4152567"/>
              <a:ext cx="2637033" cy="76174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171450" indent="-171450">
                <a:spcAft>
                  <a:spcPts val="300"/>
                </a:spcAft>
                <a:buClr>
                  <a:srgbClr val="2E2E38"/>
                </a:buClr>
                <a:buSzPct val="100000"/>
                <a:buFont typeface="Wingdings" pitchFamily="2" charset="2"/>
                <a:buChar char="v"/>
              </a:pPr>
              <a:r>
                <a:rPr lang="ko-KR" altLang="en-US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생산 계획 수립 및 인원 관리 </a:t>
              </a:r>
              <a:endParaRPr lang="en-US" altLang="ko-KR" sz="1100" spc="-150" dirty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</a:endParaRPr>
            </a:p>
            <a:p>
              <a:pPr marL="171450" indent="-171450">
                <a:lnSpc>
                  <a:spcPct val="150000"/>
                </a:lnSpc>
                <a:spcAft>
                  <a:spcPts val="300"/>
                </a:spcAft>
                <a:buClr>
                  <a:srgbClr val="2E2E38"/>
                </a:buClr>
                <a:buSzPct val="100000"/>
                <a:buFont typeface="Wingdings" pitchFamily="2" charset="2"/>
                <a:buChar char="v"/>
              </a:pPr>
              <a:r>
                <a:rPr lang="ko-KR" altLang="en-US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생산 장비 및 시설 관리와</a:t>
              </a:r>
              <a:r>
                <a:rPr lang="en-US" altLang="ko-KR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 </a:t>
              </a:r>
              <a:r>
                <a:rPr lang="ko-KR" altLang="en-US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운영</a:t>
              </a:r>
              <a:endParaRPr lang="en-US" altLang="ko-KR" sz="1100" spc="-150" dirty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</a:endParaRPr>
            </a:p>
            <a:p>
              <a:pPr marL="171450" indent="-171450">
                <a:spcAft>
                  <a:spcPts val="300"/>
                </a:spcAft>
                <a:buClr>
                  <a:srgbClr val="2E2E38"/>
                </a:buClr>
                <a:buSzPct val="100000"/>
                <a:buFont typeface="Wingdings" pitchFamily="2" charset="2"/>
                <a:buChar char="v"/>
              </a:pPr>
              <a:r>
                <a:rPr lang="ko-KR" altLang="en-US" sz="1100" spc="-150" dirty="0" smtClean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사출→ 도장→</a:t>
              </a:r>
              <a:r>
                <a:rPr lang="en-US" altLang="ko-KR" sz="1100" spc="-150" dirty="0" smtClean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 </a:t>
              </a:r>
              <a:r>
                <a:rPr lang="ko-KR" altLang="en-US" sz="1100" spc="-150" dirty="0" smtClean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조립→</a:t>
              </a:r>
              <a:r>
                <a:rPr lang="en-US" altLang="ko-KR" sz="1100" spc="-150" dirty="0" smtClean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 </a:t>
              </a:r>
              <a:r>
                <a:rPr lang="ko-KR" altLang="en-US" sz="1100" spc="-150" dirty="0" smtClean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포장작업 </a:t>
              </a:r>
              <a:r>
                <a:rPr lang="ko-KR" altLang="en-US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운영</a:t>
              </a:r>
              <a:endParaRPr lang="en-US" altLang="ko-KR" sz="1100" spc="-150" dirty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  <a:sym typeface="Wingdings" pitchFamily="2" charset="2"/>
              </a:endParaRPr>
            </a:p>
          </p:txBody>
        </p:sp>
      </p:grpSp>
      <p:grpSp>
        <p:nvGrpSpPr>
          <p:cNvPr id="2" name="그룹 1"/>
          <p:cNvGrpSpPr/>
          <p:nvPr/>
        </p:nvGrpSpPr>
        <p:grpSpPr>
          <a:xfrm>
            <a:off x="7402988" y="2412507"/>
            <a:ext cx="2637033" cy="2729949"/>
            <a:chOff x="3377993" y="2412507"/>
            <a:chExt cx="2637033" cy="2729949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="" xmlns:a16="http://schemas.microsoft.com/office/drawing/2014/main" id="{9E410595-E133-4166-A85B-2E50DA2CC716}"/>
                </a:ext>
              </a:extLst>
            </p:cNvPr>
            <p:cNvSpPr/>
            <p:nvPr/>
          </p:nvSpPr>
          <p:spPr>
            <a:xfrm>
              <a:off x="4272638" y="2412507"/>
              <a:ext cx="841248" cy="841248"/>
            </a:xfrm>
            <a:prstGeom prst="roundRect">
              <a:avLst/>
            </a:prstGeom>
            <a:gradFill>
              <a:gsLst>
                <a:gs pos="0">
                  <a:schemeClr val="accent1">
                    <a:alpha val="70000"/>
                  </a:schemeClr>
                </a:gs>
                <a:gs pos="90000">
                  <a:schemeClr val="accent6">
                    <a:alpha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현대하모니 L" pitchFamily="18" charset="-127"/>
                <a:ea typeface="현대하모니 L" pitchFamily="18" charset="-127"/>
              </a:endParaRPr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="" xmlns:a16="http://schemas.microsoft.com/office/drawing/2014/main" id="{861F1F68-BB70-41BD-A832-8269F064D3D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508804" y="2650251"/>
              <a:ext cx="368916" cy="365760"/>
              <a:chOff x="5381626" y="2679701"/>
              <a:chExt cx="185738" cy="184149"/>
            </a:xfrm>
            <a:solidFill>
              <a:schemeClr val="bg2"/>
            </a:solidFill>
          </p:grpSpPr>
          <p:sp>
            <p:nvSpPr>
              <p:cNvPr id="80" name="Freeform 447">
                <a:extLst>
                  <a:ext uri="{FF2B5EF4-FFF2-40B4-BE49-F238E27FC236}">
                    <a16:creationId xmlns="" xmlns:a16="http://schemas.microsoft.com/office/drawing/2014/main" id="{3F791876-2570-4EA6-BBDD-982EB17004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27664" y="2679701"/>
                <a:ext cx="139700" cy="123825"/>
              </a:xfrm>
              <a:custGeom>
                <a:avLst/>
                <a:gdLst>
                  <a:gd name="T0" fmla="*/ 193570831 w 89"/>
                  <a:gd name="T1" fmla="*/ 0 h 79"/>
                  <a:gd name="T2" fmla="*/ 144565955 w 89"/>
                  <a:gd name="T3" fmla="*/ 0 h 79"/>
                  <a:gd name="T4" fmla="*/ 144565955 w 89"/>
                  <a:gd name="T5" fmla="*/ 71943892 h 79"/>
                  <a:gd name="T6" fmla="*/ 107810728 w 89"/>
                  <a:gd name="T7" fmla="*/ 49616207 h 79"/>
                  <a:gd name="T8" fmla="*/ 71057071 w 89"/>
                  <a:gd name="T9" fmla="*/ 71943892 h 79"/>
                  <a:gd name="T10" fmla="*/ 71057071 w 89"/>
                  <a:gd name="T11" fmla="*/ 0 h 79"/>
                  <a:gd name="T12" fmla="*/ 24502438 w 89"/>
                  <a:gd name="T13" fmla="*/ 0 h 79"/>
                  <a:gd name="T14" fmla="*/ 24502438 w 89"/>
                  <a:gd name="T15" fmla="*/ 0 h 79"/>
                  <a:gd name="T16" fmla="*/ 14701463 w 89"/>
                  <a:gd name="T17" fmla="*/ 2481202 h 79"/>
                  <a:gd name="T18" fmla="*/ 4900488 w 89"/>
                  <a:gd name="T19" fmla="*/ 4962404 h 79"/>
                  <a:gd name="T20" fmla="*/ 2450244 w 89"/>
                  <a:gd name="T21" fmla="*/ 14885646 h 79"/>
                  <a:gd name="T22" fmla="*/ 0 w 89"/>
                  <a:gd name="T23" fmla="*/ 24808887 h 79"/>
                  <a:gd name="T24" fmla="*/ 0 w 89"/>
                  <a:gd name="T25" fmla="*/ 171176307 h 79"/>
                  <a:gd name="T26" fmla="*/ 49004876 w 89"/>
                  <a:gd name="T27" fmla="*/ 158773431 h 79"/>
                  <a:gd name="T28" fmla="*/ 83308290 w 89"/>
                  <a:gd name="T29" fmla="*/ 195985194 h 79"/>
                  <a:gd name="T30" fmla="*/ 193570831 w 89"/>
                  <a:gd name="T31" fmla="*/ 195985194 h 79"/>
                  <a:gd name="T32" fmla="*/ 193570831 w 89"/>
                  <a:gd name="T33" fmla="*/ 195985194 h 79"/>
                  <a:gd name="T34" fmla="*/ 203371807 w 89"/>
                  <a:gd name="T35" fmla="*/ 191022790 h 79"/>
                  <a:gd name="T36" fmla="*/ 210722538 w 89"/>
                  <a:gd name="T37" fmla="*/ 188543155 h 79"/>
                  <a:gd name="T38" fmla="*/ 213172782 w 89"/>
                  <a:gd name="T39" fmla="*/ 181099548 h 79"/>
                  <a:gd name="T40" fmla="*/ 218073270 w 89"/>
                  <a:gd name="T41" fmla="*/ 171176307 h 79"/>
                  <a:gd name="T42" fmla="*/ 218073270 w 89"/>
                  <a:gd name="T43" fmla="*/ 24808887 h 79"/>
                  <a:gd name="T44" fmla="*/ 218073270 w 89"/>
                  <a:gd name="T45" fmla="*/ 24808887 h 79"/>
                  <a:gd name="T46" fmla="*/ 213172782 w 89"/>
                  <a:gd name="T47" fmla="*/ 14885646 h 79"/>
                  <a:gd name="T48" fmla="*/ 210722538 w 89"/>
                  <a:gd name="T49" fmla="*/ 4962404 h 79"/>
                  <a:gd name="T50" fmla="*/ 203371807 w 89"/>
                  <a:gd name="T51" fmla="*/ 2481202 h 79"/>
                  <a:gd name="T52" fmla="*/ 193570831 w 89"/>
                  <a:gd name="T53" fmla="*/ 0 h 79"/>
                  <a:gd name="T54" fmla="*/ 193570831 w 89"/>
                  <a:gd name="T55" fmla="*/ 0 h 7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89" h="79">
                    <a:moveTo>
                      <a:pt x="79" y="0"/>
                    </a:moveTo>
                    <a:lnTo>
                      <a:pt x="59" y="0"/>
                    </a:lnTo>
                    <a:lnTo>
                      <a:pt x="59" y="29"/>
                    </a:lnTo>
                    <a:lnTo>
                      <a:pt x="44" y="20"/>
                    </a:lnTo>
                    <a:lnTo>
                      <a:pt x="29" y="29"/>
                    </a:lnTo>
                    <a:lnTo>
                      <a:pt x="29" y="0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2" y="2"/>
                    </a:lnTo>
                    <a:lnTo>
                      <a:pt x="1" y="6"/>
                    </a:lnTo>
                    <a:lnTo>
                      <a:pt x="0" y="10"/>
                    </a:lnTo>
                    <a:lnTo>
                      <a:pt x="0" y="69"/>
                    </a:lnTo>
                    <a:lnTo>
                      <a:pt x="20" y="64"/>
                    </a:lnTo>
                    <a:lnTo>
                      <a:pt x="34" y="79"/>
                    </a:lnTo>
                    <a:lnTo>
                      <a:pt x="79" y="79"/>
                    </a:lnTo>
                    <a:lnTo>
                      <a:pt x="83" y="77"/>
                    </a:lnTo>
                    <a:lnTo>
                      <a:pt x="86" y="76"/>
                    </a:lnTo>
                    <a:lnTo>
                      <a:pt x="87" y="73"/>
                    </a:lnTo>
                    <a:lnTo>
                      <a:pt x="89" y="69"/>
                    </a:lnTo>
                    <a:lnTo>
                      <a:pt x="89" y="10"/>
                    </a:lnTo>
                    <a:lnTo>
                      <a:pt x="87" y="6"/>
                    </a:lnTo>
                    <a:lnTo>
                      <a:pt x="86" y="2"/>
                    </a:lnTo>
                    <a:lnTo>
                      <a:pt x="83" y="1"/>
                    </a:lnTo>
                    <a:lnTo>
                      <a:pt x="7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 sz="1800">
                  <a:latin typeface="현대하모니 L" pitchFamily="18" charset="-127"/>
                  <a:ea typeface="현대하모니 L" pitchFamily="18" charset="-127"/>
                </a:endParaRPr>
              </a:p>
            </p:txBody>
          </p:sp>
          <p:sp>
            <p:nvSpPr>
              <p:cNvPr id="81" name="Freeform 448">
                <a:extLst>
                  <a:ext uri="{FF2B5EF4-FFF2-40B4-BE49-F238E27FC236}">
                    <a16:creationId xmlns="" xmlns:a16="http://schemas.microsoft.com/office/drawing/2014/main" id="{55033DDD-D5F7-42F5-BCDA-C6EF2B854E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8139" y="2795588"/>
                <a:ext cx="115887" cy="58737"/>
              </a:xfrm>
              <a:custGeom>
                <a:avLst/>
                <a:gdLst>
                  <a:gd name="T0" fmla="*/ 169058774 w 74"/>
                  <a:gd name="T1" fmla="*/ 34873211 h 39"/>
                  <a:gd name="T2" fmla="*/ 66154251 w 74"/>
                  <a:gd name="T3" fmla="*/ 34873211 h 39"/>
                  <a:gd name="T4" fmla="*/ 68603538 w 74"/>
                  <a:gd name="T5" fmla="*/ 30223952 h 39"/>
                  <a:gd name="T6" fmla="*/ 68603538 w 74"/>
                  <a:gd name="T7" fmla="*/ 30223952 h 39"/>
                  <a:gd name="T8" fmla="*/ 73503679 w 74"/>
                  <a:gd name="T9" fmla="*/ 27898569 h 39"/>
                  <a:gd name="T10" fmla="*/ 73503679 w 74"/>
                  <a:gd name="T11" fmla="*/ 23249309 h 39"/>
                  <a:gd name="T12" fmla="*/ 73503679 w 74"/>
                  <a:gd name="T13" fmla="*/ 18600050 h 39"/>
                  <a:gd name="T14" fmla="*/ 68603538 w 74"/>
                  <a:gd name="T15" fmla="*/ 13949284 h 39"/>
                  <a:gd name="T16" fmla="*/ 56352403 w 74"/>
                  <a:gd name="T17" fmla="*/ 2325383 h 39"/>
                  <a:gd name="T18" fmla="*/ 56352403 w 74"/>
                  <a:gd name="T19" fmla="*/ 2325383 h 39"/>
                  <a:gd name="T20" fmla="*/ 51452262 w 74"/>
                  <a:gd name="T21" fmla="*/ 0 h 39"/>
                  <a:gd name="T22" fmla="*/ 44102834 w 74"/>
                  <a:gd name="T23" fmla="*/ 0 h 39"/>
                  <a:gd name="T24" fmla="*/ 0 w 74"/>
                  <a:gd name="T25" fmla="*/ 16274667 h 39"/>
                  <a:gd name="T26" fmla="*/ 0 w 74"/>
                  <a:gd name="T27" fmla="*/ 90671855 h 39"/>
                  <a:gd name="T28" fmla="*/ 132306935 w 74"/>
                  <a:gd name="T29" fmla="*/ 90671855 h 39"/>
                  <a:gd name="T30" fmla="*/ 132306935 w 74"/>
                  <a:gd name="T31" fmla="*/ 90671855 h 39"/>
                  <a:gd name="T32" fmla="*/ 139657929 w 74"/>
                  <a:gd name="T33" fmla="*/ 90671855 h 39"/>
                  <a:gd name="T34" fmla="*/ 142107217 w 74"/>
                  <a:gd name="T35" fmla="*/ 88346472 h 39"/>
                  <a:gd name="T36" fmla="*/ 178859056 w 74"/>
                  <a:gd name="T37" fmla="*/ 53473261 h 39"/>
                  <a:gd name="T38" fmla="*/ 178859056 w 74"/>
                  <a:gd name="T39" fmla="*/ 53473261 h 39"/>
                  <a:gd name="T40" fmla="*/ 181309910 w 74"/>
                  <a:gd name="T41" fmla="*/ 48824002 h 39"/>
                  <a:gd name="T42" fmla="*/ 181309910 w 74"/>
                  <a:gd name="T43" fmla="*/ 39523977 h 39"/>
                  <a:gd name="T44" fmla="*/ 181309910 w 74"/>
                  <a:gd name="T45" fmla="*/ 39523977 h 39"/>
                  <a:gd name="T46" fmla="*/ 173958915 w 74"/>
                  <a:gd name="T47" fmla="*/ 37198594 h 39"/>
                  <a:gd name="T48" fmla="*/ 169058774 w 74"/>
                  <a:gd name="T49" fmla="*/ 34873211 h 39"/>
                  <a:gd name="T50" fmla="*/ 169058774 w 74"/>
                  <a:gd name="T51" fmla="*/ 34873211 h 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74" h="39">
                    <a:moveTo>
                      <a:pt x="69" y="15"/>
                    </a:moveTo>
                    <a:lnTo>
                      <a:pt x="27" y="15"/>
                    </a:lnTo>
                    <a:lnTo>
                      <a:pt x="28" y="13"/>
                    </a:lnTo>
                    <a:lnTo>
                      <a:pt x="30" y="12"/>
                    </a:lnTo>
                    <a:lnTo>
                      <a:pt x="30" y="10"/>
                    </a:lnTo>
                    <a:lnTo>
                      <a:pt x="30" y="8"/>
                    </a:lnTo>
                    <a:lnTo>
                      <a:pt x="28" y="6"/>
                    </a:lnTo>
                    <a:lnTo>
                      <a:pt x="23" y="1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0" y="7"/>
                    </a:lnTo>
                    <a:lnTo>
                      <a:pt x="0" y="39"/>
                    </a:lnTo>
                    <a:lnTo>
                      <a:pt x="54" y="39"/>
                    </a:lnTo>
                    <a:lnTo>
                      <a:pt x="57" y="39"/>
                    </a:lnTo>
                    <a:lnTo>
                      <a:pt x="58" y="38"/>
                    </a:lnTo>
                    <a:lnTo>
                      <a:pt x="73" y="23"/>
                    </a:lnTo>
                    <a:lnTo>
                      <a:pt x="74" y="21"/>
                    </a:lnTo>
                    <a:lnTo>
                      <a:pt x="74" y="17"/>
                    </a:lnTo>
                    <a:lnTo>
                      <a:pt x="71" y="16"/>
                    </a:lnTo>
                    <a:lnTo>
                      <a:pt x="69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 sz="1800">
                  <a:latin typeface="현대하모니 L" pitchFamily="18" charset="-127"/>
                  <a:ea typeface="현대하모니 L" pitchFamily="18" charset="-127"/>
                </a:endParaRPr>
              </a:p>
            </p:txBody>
          </p:sp>
          <p:sp>
            <p:nvSpPr>
              <p:cNvPr id="82" name="Freeform 449">
                <a:extLst>
                  <a:ext uri="{FF2B5EF4-FFF2-40B4-BE49-F238E27FC236}">
                    <a16:creationId xmlns="" xmlns:a16="http://schemas.microsoft.com/office/drawing/2014/main" id="{0F7CC70B-5269-4D4C-A6C8-337C29D05A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81626" y="2795588"/>
                <a:ext cx="33338" cy="68262"/>
              </a:xfrm>
              <a:custGeom>
                <a:avLst/>
                <a:gdLst>
                  <a:gd name="T0" fmla="*/ 40529007 w 20"/>
                  <a:gd name="T1" fmla="*/ 0 h 44"/>
                  <a:gd name="T2" fmla="*/ 13510225 w 20"/>
                  <a:gd name="T3" fmla="*/ 0 h 44"/>
                  <a:gd name="T4" fmla="*/ 13510225 w 20"/>
                  <a:gd name="T5" fmla="*/ 0 h 44"/>
                  <a:gd name="T6" fmla="*/ 8106135 w 20"/>
                  <a:gd name="T7" fmla="*/ 0 h 44"/>
                  <a:gd name="T8" fmla="*/ 5404090 w 20"/>
                  <a:gd name="T9" fmla="*/ 2449675 h 44"/>
                  <a:gd name="T10" fmla="*/ 0 w 20"/>
                  <a:gd name="T11" fmla="*/ 4899350 h 44"/>
                  <a:gd name="T12" fmla="*/ 0 w 20"/>
                  <a:gd name="T13" fmla="*/ 12246823 h 44"/>
                  <a:gd name="T14" fmla="*/ 0 w 20"/>
                  <a:gd name="T15" fmla="*/ 95523361 h 44"/>
                  <a:gd name="T16" fmla="*/ 0 w 20"/>
                  <a:gd name="T17" fmla="*/ 95523361 h 44"/>
                  <a:gd name="T18" fmla="*/ 0 w 20"/>
                  <a:gd name="T19" fmla="*/ 102870834 h 44"/>
                  <a:gd name="T20" fmla="*/ 5404090 w 20"/>
                  <a:gd name="T21" fmla="*/ 105320509 h 44"/>
                  <a:gd name="T22" fmla="*/ 8106135 w 20"/>
                  <a:gd name="T23" fmla="*/ 107770184 h 44"/>
                  <a:gd name="T24" fmla="*/ 13510225 w 20"/>
                  <a:gd name="T25" fmla="*/ 107770184 h 44"/>
                  <a:gd name="T26" fmla="*/ 40529007 w 20"/>
                  <a:gd name="T27" fmla="*/ 107770184 h 44"/>
                  <a:gd name="T28" fmla="*/ 40529007 w 20"/>
                  <a:gd name="T29" fmla="*/ 107770184 h 44"/>
                  <a:gd name="T30" fmla="*/ 48633474 w 20"/>
                  <a:gd name="T31" fmla="*/ 107770184 h 44"/>
                  <a:gd name="T32" fmla="*/ 51335519 w 20"/>
                  <a:gd name="T33" fmla="*/ 105320509 h 44"/>
                  <a:gd name="T34" fmla="*/ 54037564 w 20"/>
                  <a:gd name="T35" fmla="*/ 102870834 h 44"/>
                  <a:gd name="T36" fmla="*/ 54037564 w 20"/>
                  <a:gd name="T37" fmla="*/ 95523361 h 44"/>
                  <a:gd name="T38" fmla="*/ 54037564 w 20"/>
                  <a:gd name="T39" fmla="*/ 12246823 h 44"/>
                  <a:gd name="T40" fmla="*/ 54037564 w 20"/>
                  <a:gd name="T41" fmla="*/ 12246823 h 44"/>
                  <a:gd name="T42" fmla="*/ 54037564 w 20"/>
                  <a:gd name="T43" fmla="*/ 4899350 h 44"/>
                  <a:gd name="T44" fmla="*/ 51335519 w 20"/>
                  <a:gd name="T45" fmla="*/ 2449675 h 44"/>
                  <a:gd name="T46" fmla="*/ 48633474 w 20"/>
                  <a:gd name="T47" fmla="*/ 0 h 44"/>
                  <a:gd name="T48" fmla="*/ 40529007 w 20"/>
                  <a:gd name="T49" fmla="*/ 0 h 44"/>
                  <a:gd name="T50" fmla="*/ 40529007 w 20"/>
                  <a:gd name="T51" fmla="*/ 0 h 44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0" h="44">
                    <a:moveTo>
                      <a:pt x="15" y="0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39"/>
                    </a:lnTo>
                    <a:lnTo>
                      <a:pt x="0" y="42"/>
                    </a:lnTo>
                    <a:lnTo>
                      <a:pt x="2" y="43"/>
                    </a:lnTo>
                    <a:lnTo>
                      <a:pt x="3" y="44"/>
                    </a:lnTo>
                    <a:lnTo>
                      <a:pt x="5" y="44"/>
                    </a:lnTo>
                    <a:lnTo>
                      <a:pt x="15" y="44"/>
                    </a:lnTo>
                    <a:lnTo>
                      <a:pt x="18" y="44"/>
                    </a:lnTo>
                    <a:lnTo>
                      <a:pt x="19" y="43"/>
                    </a:lnTo>
                    <a:lnTo>
                      <a:pt x="20" y="42"/>
                    </a:lnTo>
                    <a:lnTo>
                      <a:pt x="20" y="39"/>
                    </a:lnTo>
                    <a:lnTo>
                      <a:pt x="20" y="5"/>
                    </a:lnTo>
                    <a:lnTo>
                      <a:pt x="20" y="2"/>
                    </a:lnTo>
                    <a:lnTo>
                      <a:pt x="19" y="1"/>
                    </a:lnTo>
                    <a:lnTo>
                      <a:pt x="18" y="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 sz="1800">
                  <a:latin typeface="현대하모니 L" pitchFamily="18" charset="-127"/>
                  <a:ea typeface="현대하모니 L" pitchFamily="18" charset="-127"/>
                </a:endParaRP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78993480-9BE0-4904-94A2-AB5ADDEC57D5}"/>
                </a:ext>
              </a:extLst>
            </p:cNvPr>
            <p:cNvSpPr txBox="1"/>
            <p:nvPr/>
          </p:nvSpPr>
          <p:spPr>
            <a:xfrm>
              <a:off x="3813309" y="3407273"/>
              <a:ext cx="18426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 err="1" smtClean="0">
                  <a:latin typeface="현대하모니 L" pitchFamily="18" charset="-127"/>
                  <a:ea typeface="현대하모니 L" pitchFamily="18" charset="-127"/>
                </a:rPr>
                <a:t>필터사업팀</a:t>
              </a:r>
              <a:endParaRPr lang="en-ID" sz="2400" dirty="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B5403D53-C6BF-49B0-AF4D-2B9E6A73915C}"/>
                </a:ext>
              </a:extLst>
            </p:cNvPr>
            <p:cNvSpPr txBox="1"/>
            <p:nvPr/>
          </p:nvSpPr>
          <p:spPr>
            <a:xfrm>
              <a:off x="3377993" y="3957516"/>
              <a:ext cx="2637033" cy="118494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171450" indent="-171450">
                <a:spcAft>
                  <a:spcPts val="300"/>
                </a:spcAft>
                <a:buClr>
                  <a:srgbClr val="2E2E38"/>
                </a:buClr>
                <a:buSzPct val="100000"/>
                <a:buFont typeface="Wingdings" pitchFamily="2" charset="2"/>
                <a:buChar char="v"/>
              </a:pPr>
              <a:r>
                <a:rPr lang="ko-KR" altLang="en-US" sz="1100" dirty="0" err="1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완성차</a:t>
              </a:r>
              <a:r>
                <a:rPr lang="ko-KR" altLang="en-US" sz="110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 메이커 </a:t>
              </a:r>
              <a:r>
                <a:rPr lang="ko-KR" altLang="en-US" sz="1100" dirty="0" smtClean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에어컨</a:t>
              </a:r>
              <a:r>
                <a:rPr lang="en-US" altLang="ko-KR" sz="1100" dirty="0" smtClean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/</a:t>
              </a:r>
              <a:r>
                <a:rPr lang="ko-KR" altLang="en-US" sz="1100" dirty="0" smtClean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에어필터 생산    </a:t>
              </a:r>
              <a:endParaRPr lang="en-US" altLang="ko-KR" sz="1100" dirty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</a:endParaRPr>
            </a:p>
            <a:p>
              <a:pPr marL="171450" indent="-171450">
                <a:lnSpc>
                  <a:spcPct val="150000"/>
                </a:lnSpc>
                <a:spcAft>
                  <a:spcPts val="300"/>
                </a:spcAft>
                <a:buClr>
                  <a:srgbClr val="2E2E38"/>
                </a:buClr>
                <a:buSzPct val="100000"/>
                <a:buFont typeface="Wingdings" pitchFamily="2" charset="2"/>
                <a:buChar char="v"/>
              </a:pPr>
              <a:r>
                <a:rPr lang="ko-KR" altLang="en-US" sz="110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기아 </a:t>
              </a:r>
              <a:r>
                <a:rPr lang="ko-KR" altLang="en-US" sz="1100" dirty="0" err="1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장착점이</a:t>
              </a:r>
              <a:r>
                <a:rPr lang="ko-KR" altLang="en-US" sz="110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 동일 장소에서 작업 </a:t>
              </a:r>
              <a:r>
                <a:rPr lang="ko-KR" altLang="en-US" sz="1100" dirty="0" err="1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시행중</a:t>
              </a:r>
              <a:r>
                <a:rPr lang="en-US" altLang="ko-KR" sz="110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.</a:t>
              </a:r>
              <a:r>
                <a:rPr lang="ko-KR" altLang="en-US" sz="110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 </a:t>
              </a:r>
              <a:endParaRPr lang="en-US" altLang="ko-KR" sz="1100" dirty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</a:endParaRPr>
            </a:p>
            <a:p>
              <a:pPr marL="171450" indent="-171450">
                <a:spcAft>
                  <a:spcPts val="300"/>
                </a:spcAft>
                <a:buClr>
                  <a:srgbClr val="2E2E38"/>
                </a:buClr>
                <a:buSzPct val="100000"/>
                <a:buFont typeface="Wingdings" pitchFamily="2" charset="2"/>
                <a:buChar char="v"/>
              </a:pPr>
              <a:r>
                <a:rPr lang="en-US" altLang="ko-KR" sz="110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GSC </a:t>
              </a:r>
              <a:r>
                <a:rPr lang="ko-KR" altLang="en-US" sz="110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본사에서 차량으로 </a:t>
              </a:r>
              <a:r>
                <a:rPr lang="en-US" altLang="ko-KR" sz="110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5</a:t>
              </a:r>
              <a:r>
                <a:rPr lang="ko-KR" altLang="en-US" sz="110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분 거리   </a:t>
              </a:r>
              <a:endParaRPr lang="en-US" altLang="ko-KR" sz="1100" dirty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  <a:sym typeface="Wingdings" pitchFamily="2" charset="2"/>
              </a:endParaRPr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2826223" y="2412507"/>
            <a:ext cx="2343749" cy="2941825"/>
            <a:chOff x="6345029" y="2412507"/>
            <a:chExt cx="2343749" cy="2941825"/>
          </a:xfrm>
        </p:grpSpPr>
        <p:sp>
          <p:nvSpPr>
            <p:cNvPr id="53" name="Rectangle: Rounded Corners 52">
              <a:extLst>
                <a:ext uri="{FF2B5EF4-FFF2-40B4-BE49-F238E27FC236}">
                  <a16:creationId xmlns="" xmlns:a16="http://schemas.microsoft.com/office/drawing/2014/main" id="{0A79EB7F-2143-4631-A4AC-688A17183E4A}"/>
                </a:ext>
              </a:extLst>
            </p:cNvPr>
            <p:cNvSpPr/>
            <p:nvPr/>
          </p:nvSpPr>
          <p:spPr>
            <a:xfrm>
              <a:off x="7001015" y="2412507"/>
              <a:ext cx="841248" cy="841248"/>
            </a:xfrm>
            <a:prstGeom prst="roundRect">
              <a:avLst/>
            </a:prstGeom>
            <a:gradFill>
              <a:gsLst>
                <a:gs pos="0">
                  <a:schemeClr val="accent1">
                    <a:alpha val="70000"/>
                  </a:schemeClr>
                </a:gs>
                <a:gs pos="90000">
                  <a:schemeClr val="accent6">
                    <a:alpha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현대하모니 L" pitchFamily="18" charset="-127"/>
                <a:ea typeface="현대하모니 L" pitchFamily="18" charset="-127"/>
              </a:endParaRPr>
            </a:p>
          </p:txBody>
        </p:sp>
        <p:grpSp>
          <p:nvGrpSpPr>
            <p:cNvPr id="73" name="Group 72">
              <a:extLst>
                <a:ext uri="{FF2B5EF4-FFF2-40B4-BE49-F238E27FC236}">
                  <a16:creationId xmlns="" xmlns:a16="http://schemas.microsoft.com/office/drawing/2014/main" id="{C2BA24C0-18F1-4239-85D4-23E14A27B0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238759" y="2699019"/>
              <a:ext cx="365760" cy="268224"/>
              <a:chOff x="5405438" y="2341564"/>
              <a:chExt cx="190500" cy="139700"/>
            </a:xfrm>
            <a:solidFill>
              <a:schemeClr val="bg2"/>
            </a:solidFill>
          </p:grpSpPr>
          <p:sp>
            <p:nvSpPr>
              <p:cNvPr id="74" name="Freeform 115">
                <a:extLst>
                  <a:ext uri="{FF2B5EF4-FFF2-40B4-BE49-F238E27FC236}">
                    <a16:creationId xmlns="" xmlns:a16="http://schemas.microsoft.com/office/drawing/2014/main" id="{F0C230B8-2656-44A0-945E-531F2EAB1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4963" y="2341564"/>
                <a:ext cx="171450" cy="90487"/>
              </a:xfrm>
              <a:custGeom>
                <a:avLst/>
                <a:gdLst>
                  <a:gd name="T0" fmla="*/ 257539921 w 109"/>
                  <a:gd name="T1" fmla="*/ 0 h 59"/>
                  <a:gd name="T2" fmla="*/ 12382150 w 109"/>
                  <a:gd name="T3" fmla="*/ 0 h 59"/>
                  <a:gd name="T4" fmla="*/ 12382150 w 109"/>
                  <a:gd name="T5" fmla="*/ 0 h 59"/>
                  <a:gd name="T6" fmla="*/ 7428976 w 109"/>
                  <a:gd name="T7" fmla="*/ 0 h 59"/>
                  <a:gd name="T8" fmla="*/ 2475801 w 109"/>
                  <a:gd name="T9" fmla="*/ 2354196 h 59"/>
                  <a:gd name="T10" fmla="*/ 0 w 109"/>
                  <a:gd name="T11" fmla="*/ 4708391 h 59"/>
                  <a:gd name="T12" fmla="*/ 0 w 109"/>
                  <a:gd name="T13" fmla="*/ 11770978 h 59"/>
                  <a:gd name="T14" fmla="*/ 0 w 109"/>
                  <a:gd name="T15" fmla="*/ 127134235 h 59"/>
                  <a:gd name="T16" fmla="*/ 99054058 w 109"/>
                  <a:gd name="T17" fmla="*/ 127134235 h 59"/>
                  <a:gd name="T18" fmla="*/ 99054058 w 109"/>
                  <a:gd name="T19" fmla="*/ 127134235 h 59"/>
                  <a:gd name="T20" fmla="*/ 106483033 w 109"/>
                  <a:gd name="T21" fmla="*/ 129488431 h 59"/>
                  <a:gd name="T22" fmla="*/ 116387810 w 109"/>
                  <a:gd name="T23" fmla="*/ 131842626 h 59"/>
                  <a:gd name="T24" fmla="*/ 118865184 w 109"/>
                  <a:gd name="T25" fmla="*/ 138905213 h 59"/>
                  <a:gd name="T26" fmla="*/ 151056888 w 109"/>
                  <a:gd name="T27" fmla="*/ 138905213 h 59"/>
                  <a:gd name="T28" fmla="*/ 153534261 w 109"/>
                  <a:gd name="T29" fmla="*/ 131842626 h 59"/>
                  <a:gd name="T30" fmla="*/ 153534261 w 109"/>
                  <a:gd name="T31" fmla="*/ 131842626 h 59"/>
                  <a:gd name="T32" fmla="*/ 163439038 w 109"/>
                  <a:gd name="T33" fmla="*/ 129488431 h 59"/>
                  <a:gd name="T34" fmla="*/ 170868014 w 109"/>
                  <a:gd name="T35" fmla="*/ 127134235 h 59"/>
                  <a:gd name="T36" fmla="*/ 269922072 w 109"/>
                  <a:gd name="T37" fmla="*/ 127134235 h 59"/>
                  <a:gd name="T38" fmla="*/ 269922072 w 109"/>
                  <a:gd name="T39" fmla="*/ 11770978 h 59"/>
                  <a:gd name="T40" fmla="*/ 269922072 w 109"/>
                  <a:gd name="T41" fmla="*/ 11770978 h 59"/>
                  <a:gd name="T42" fmla="*/ 269922072 w 109"/>
                  <a:gd name="T43" fmla="*/ 4708391 h 59"/>
                  <a:gd name="T44" fmla="*/ 267446271 w 109"/>
                  <a:gd name="T45" fmla="*/ 2354196 h 59"/>
                  <a:gd name="T46" fmla="*/ 262493096 w 109"/>
                  <a:gd name="T47" fmla="*/ 0 h 59"/>
                  <a:gd name="T48" fmla="*/ 257539921 w 109"/>
                  <a:gd name="T49" fmla="*/ 0 h 59"/>
                  <a:gd name="T50" fmla="*/ 257539921 w 109"/>
                  <a:gd name="T51" fmla="*/ 0 h 5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09" h="59">
                    <a:moveTo>
                      <a:pt x="104" y="0"/>
                    </a:moveTo>
                    <a:lnTo>
                      <a:pt x="5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54"/>
                    </a:lnTo>
                    <a:lnTo>
                      <a:pt x="40" y="54"/>
                    </a:lnTo>
                    <a:lnTo>
                      <a:pt x="43" y="55"/>
                    </a:lnTo>
                    <a:lnTo>
                      <a:pt x="47" y="56"/>
                    </a:lnTo>
                    <a:lnTo>
                      <a:pt x="48" y="59"/>
                    </a:lnTo>
                    <a:lnTo>
                      <a:pt x="61" y="59"/>
                    </a:lnTo>
                    <a:lnTo>
                      <a:pt x="62" y="56"/>
                    </a:lnTo>
                    <a:lnTo>
                      <a:pt x="66" y="55"/>
                    </a:lnTo>
                    <a:lnTo>
                      <a:pt x="69" y="54"/>
                    </a:lnTo>
                    <a:lnTo>
                      <a:pt x="109" y="54"/>
                    </a:lnTo>
                    <a:lnTo>
                      <a:pt x="109" y="5"/>
                    </a:lnTo>
                    <a:lnTo>
                      <a:pt x="109" y="2"/>
                    </a:lnTo>
                    <a:lnTo>
                      <a:pt x="108" y="1"/>
                    </a:lnTo>
                    <a:lnTo>
                      <a:pt x="106" y="0"/>
                    </a:lnTo>
                    <a:lnTo>
                      <a:pt x="104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d-ID" sz="1800">
                  <a:latin typeface="현대하모니 L" pitchFamily="18" charset="-127"/>
                  <a:ea typeface="현대하모니 L" pitchFamily="18" charset="-127"/>
                </a:endParaRPr>
              </a:p>
            </p:txBody>
          </p:sp>
          <p:sp>
            <p:nvSpPr>
              <p:cNvPr id="75" name="Freeform 116">
                <a:extLst>
                  <a:ext uri="{FF2B5EF4-FFF2-40B4-BE49-F238E27FC236}">
                    <a16:creationId xmlns="" xmlns:a16="http://schemas.microsoft.com/office/drawing/2014/main" id="{8ED62340-21F4-4B92-A1C8-F1CBB1A87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05438" y="2432051"/>
                <a:ext cx="190500" cy="49213"/>
              </a:xfrm>
              <a:custGeom>
                <a:avLst/>
                <a:gdLst>
                  <a:gd name="T0" fmla="*/ 294974042 w 119"/>
                  <a:gd name="T1" fmla="*/ 0 h 29"/>
                  <a:gd name="T2" fmla="*/ 189810038 w 119"/>
                  <a:gd name="T3" fmla="*/ 0 h 29"/>
                  <a:gd name="T4" fmla="*/ 189810038 w 119"/>
                  <a:gd name="T5" fmla="*/ 0 h 29"/>
                  <a:gd name="T6" fmla="*/ 184679345 w 119"/>
                  <a:gd name="T7" fmla="*/ 0 h 29"/>
                  <a:gd name="T8" fmla="*/ 182114798 w 119"/>
                  <a:gd name="T9" fmla="*/ 2789868 h 29"/>
                  <a:gd name="T10" fmla="*/ 171855013 w 119"/>
                  <a:gd name="T11" fmla="*/ 13947643 h 29"/>
                  <a:gd name="T12" fmla="*/ 133378815 w 119"/>
                  <a:gd name="T13" fmla="*/ 13947643 h 29"/>
                  <a:gd name="T14" fmla="*/ 123119029 w 119"/>
                  <a:gd name="T15" fmla="*/ 2789868 h 29"/>
                  <a:gd name="T16" fmla="*/ 123119029 w 119"/>
                  <a:gd name="T17" fmla="*/ 2789868 h 29"/>
                  <a:gd name="T18" fmla="*/ 120554483 w 119"/>
                  <a:gd name="T19" fmla="*/ 0 h 29"/>
                  <a:gd name="T20" fmla="*/ 115423790 w 119"/>
                  <a:gd name="T21" fmla="*/ 0 h 29"/>
                  <a:gd name="T22" fmla="*/ 10259786 w 119"/>
                  <a:gd name="T23" fmla="*/ 0 h 29"/>
                  <a:gd name="T24" fmla="*/ 10259786 w 119"/>
                  <a:gd name="T25" fmla="*/ 0 h 29"/>
                  <a:gd name="T26" fmla="*/ 7695239 w 119"/>
                  <a:gd name="T27" fmla="*/ 2789868 h 29"/>
                  <a:gd name="T28" fmla="*/ 5130693 w 119"/>
                  <a:gd name="T29" fmla="*/ 5578039 h 29"/>
                  <a:gd name="T30" fmla="*/ 0 w 119"/>
                  <a:gd name="T31" fmla="*/ 11157775 h 29"/>
                  <a:gd name="T32" fmla="*/ 0 w 119"/>
                  <a:gd name="T33" fmla="*/ 16735814 h 29"/>
                  <a:gd name="T34" fmla="*/ 10259786 w 119"/>
                  <a:gd name="T35" fmla="*/ 58577046 h 29"/>
                  <a:gd name="T36" fmla="*/ 10259786 w 119"/>
                  <a:gd name="T37" fmla="*/ 58577046 h 29"/>
                  <a:gd name="T38" fmla="*/ 12824332 w 119"/>
                  <a:gd name="T39" fmla="*/ 69734821 h 29"/>
                  <a:gd name="T40" fmla="*/ 20519571 w 119"/>
                  <a:gd name="T41" fmla="*/ 75314557 h 29"/>
                  <a:gd name="T42" fmla="*/ 28214811 w 119"/>
                  <a:gd name="T43" fmla="*/ 78102728 h 29"/>
                  <a:gd name="T44" fmla="*/ 38474597 w 119"/>
                  <a:gd name="T45" fmla="*/ 80892596 h 29"/>
                  <a:gd name="T46" fmla="*/ 266759231 w 119"/>
                  <a:gd name="T47" fmla="*/ 80892596 h 29"/>
                  <a:gd name="T48" fmla="*/ 266759231 w 119"/>
                  <a:gd name="T49" fmla="*/ 80892596 h 29"/>
                  <a:gd name="T50" fmla="*/ 277019017 w 119"/>
                  <a:gd name="T51" fmla="*/ 78102728 h 29"/>
                  <a:gd name="T52" fmla="*/ 284714256 w 119"/>
                  <a:gd name="T53" fmla="*/ 75314557 h 29"/>
                  <a:gd name="T54" fmla="*/ 292409496 w 119"/>
                  <a:gd name="T55" fmla="*/ 69734821 h 29"/>
                  <a:gd name="T56" fmla="*/ 294974042 w 119"/>
                  <a:gd name="T57" fmla="*/ 58577046 h 29"/>
                  <a:gd name="T58" fmla="*/ 305233828 w 119"/>
                  <a:gd name="T59" fmla="*/ 16735814 h 29"/>
                  <a:gd name="T60" fmla="*/ 305233828 w 119"/>
                  <a:gd name="T61" fmla="*/ 16735814 h 29"/>
                  <a:gd name="T62" fmla="*/ 305233828 w 119"/>
                  <a:gd name="T63" fmla="*/ 11157775 h 29"/>
                  <a:gd name="T64" fmla="*/ 300103134 w 119"/>
                  <a:gd name="T65" fmla="*/ 5578039 h 29"/>
                  <a:gd name="T66" fmla="*/ 297538588 w 119"/>
                  <a:gd name="T67" fmla="*/ 2789868 h 29"/>
                  <a:gd name="T68" fmla="*/ 294974042 w 119"/>
                  <a:gd name="T69" fmla="*/ 0 h 29"/>
                  <a:gd name="T70" fmla="*/ 294974042 w 119"/>
                  <a:gd name="T71" fmla="*/ 0 h 29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19" h="29">
                    <a:moveTo>
                      <a:pt x="115" y="0"/>
                    </a:moveTo>
                    <a:lnTo>
                      <a:pt x="74" y="0"/>
                    </a:lnTo>
                    <a:lnTo>
                      <a:pt x="72" y="0"/>
                    </a:lnTo>
                    <a:lnTo>
                      <a:pt x="71" y="1"/>
                    </a:lnTo>
                    <a:lnTo>
                      <a:pt x="67" y="5"/>
                    </a:lnTo>
                    <a:lnTo>
                      <a:pt x="52" y="5"/>
                    </a:lnTo>
                    <a:lnTo>
                      <a:pt x="48" y="1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21"/>
                    </a:lnTo>
                    <a:lnTo>
                      <a:pt x="5" y="25"/>
                    </a:lnTo>
                    <a:lnTo>
                      <a:pt x="8" y="27"/>
                    </a:lnTo>
                    <a:lnTo>
                      <a:pt x="11" y="28"/>
                    </a:lnTo>
                    <a:lnTo>
                      <a:pt x="15" y="29"/>
                    </a:lnTo>
                    <a:lnTo>
                      <a:pt x="104" y="29"/>
                    </a:lnTo>
                    <a:lnTo>
                      <a:pt x="108" y="28"/>
                    </a:lnTo>
                    <a:lnTo>
                      <a:pt x="111" y="27"/>
                    </a:lnTo>
                    <a:lnTo>
                      <a:pt x="114" y="25"/>
                    </a:lnTo>
                    <a:lnTo>
                      <a:pt x="115" y="21"/>
                    </a:lnTo>
                    <a:lnTo>
                      <a:pt x="119" y="6"/>
                    </a:lnTo>
                    <a:lnTo>
                      <a:pt x="119" y="4"/>
                    </a:lnTo>
                    <a:lnTo>
                      <a:pt x="117" y="2"/>
                    </a:lnTo>
                    <a:lnTo>
                      <a:pt x="116" y="1"/>
                    </a:lnTo>
                    <a:lnTo>
                      <a:pt x="11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d-ID" sz="1800">
                  <a:latin typeface="현대하모니 L" pitchFamily="18" charset="-127"/>
                  <a:ea typeface="현대하모니 L" pitchFamily="18" charset="-127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="" xmlns:a16="http://schemas.microsoft.com/office/drawing/2014/main" id="{7D256910-5168-4FBC-97C3-550FADAD6701}"/>
                </a:ext>
              </a:extLst>
            </p:cNvPr>
            <p:cNvSpPr txBox="1"/>
            <p:nvPr/>
          </p:nvSpPr>
          <p:spPr>
            <a:xfrm>
              <a:off x="6487061" y="3422513"/>
              <a:ext cx="18426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 err="1" smtClean="0">
                  <a:latin typeface="현대하모니 L" pitchFamily="18" charset="-127"/>
                  <a:ea typeface="현대하모니 L" pitchFamily="18" charset="-127"/>
                </a:rPr>
                <a:t>품질경영팀</a:t>
              </a:r>
              <a:endParaRPr lang="en-ID" sz="2400" dirty="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97CA4920-D367-4D92-BFD1-BFDD5768B044}"/>
                </a:ext>
              </a:extLst>
            </p:cNvPr>
            <p:cNvSpPr txBox="1"/>
            <p:nvPr/>
          </p:nvSpPr>
          <p:spPr>
            <a:xfrm>
              <a:off x="6345029" y="4130920"/>
              <a:ext cx="2343749" cy="122341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171450" indent="-171450">
                <a:spcAft>
                  <a:spcPts val="300"/>
                </a:spcAft>
                <a:buClr>
                  <a:srgbClr val="2E2E38"/>
                </a:buClr>
                <a:buSzPct val="100000"/>
                <a:buFont typeface="Wingdings" pitchFamily="2" charset="2"/>
                <a:buChar char="v"/>
              </a:pPr>
              <a:r>
                <a:rPr lang="ko-KR" altLang="en-US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당사 제품에 대한 품질 확보 활동   </a:t>
              </a:r>
              <a:endParaRPr lang="en-US" altLang="ko-KR" sz="1100" spc="-150" dirty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</a:endParaRPr>
            </a:p>
            <a:p>
              <a:pPr marL="171450" indent="-171450">
                <a:lnSpc>
                  <a:spcPct val="150000"/>
                </a:lnSpc>
                <a:spcAft>
                  <a:spcPts val="300"/>
                </a:spcAft>
                <a:buClr>
                  <a:srgbClr val="2E2E38"/>
                </a:buClr>
                <a:buSzPct val="100000"/>
                <a:buFont typeface="Wingdings" pitchFamily="2" charset="2"/>
                <a:buChar char="v"/>
              </a:pPr>
              <a:r>
                <a:rPr lang="ko-KR" altLang="en-US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외주 </a:t>
              </a:r>
              <a:r>
                <a:rPr lang="ko-KR" altLang="en-US" sz="1100" spc="-150" dirty="0" err="1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생산후</a:t>
              </a:r>
              <a:r>
                <a:rPr lang="ko-KR" altLang="en-US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 입고 제품에 대한 개발 및 생산품질 관리  </a:t>
              </a:r>
              <a:endParaRPr lang="en-US" altLang="ko-KR" sz="1100" spc="-150" dirty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</a:endParaRPr>
            </a:p>
            <a:p>
              <a:pPr marL="171450" indent="-171450">
                <a:spcAft>
                  <a:spcPts val="300"/>
                </a:spcAft>
                <a:buClr>
                  <a:srgbClr val="2E2E38"/>
                </a:buClr>
                <a:buSzPct val="100000"/>
                <a:buFont typeface="Wingdings" pitchFamily="2" charset="2"/>
                <a:buChar char="v"/>
              </a:pPr>
              <a:r>
                <a:rPr lang="ko-KR" altLang="en-US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당사 </a:t>
              </a:r>
              <a:r>
                <a:rPr lang="ko-KR" altLang="en-US" sz="1100" spc="-150" dirty="0" smtClean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개발제품에 </a:t>
              </a:r>
              <a:r>
                <a:rPr lang="ko-KR" altLang="en-US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대한 </a:t>
              </a:r>
              <a:r>
                <a:rPr lang="ko-KR" altLang="en-US" sz="1100" spc="-150" dirty="0" smtClean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품질 </a:t>
              </a:r>
              <a:r>
                <a:rPr lang="ko-KR" altLang="en-US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검증 </a:t>
              </a:r>
              <a:endParaRPr lang="en-US" altLang="ko-KR" sz="1100" spc="-150" dirty="0" smtClean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  <a:sym typeface="Wingdings" pitchFamily="2" charset="2"/>
              </a:endParaRPr>
            </a:p>
            <a:p>
              <a:pPr marL="171450" indent="-171450">
                <a:spcAft>
                  <a:spcPts val="300"/>
                </a:spcAft>
                <a:buClr>
                  <a:srgbClr val="2E2E38"/>
                </a:buClr>
                <a:buSzPct val="100000"/>
                <a:buFont typeface="Wingdings" pitchFamily="2" charset="2"/>
                <a:buChar char="v"/>
              </a:pPr>
              <a:r>
                <a:rPr lang="ko-KR" altLang="en-US" sz="1100" spc="-150" dirty="0" smtClean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및 </a:t>
              </a:r>
              <a:r>
                <a:rPr lang="en-US" altLang="ko-KR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Test </a:t>
              </a:r>
              <a:r>
                <a:rPr lang="ko-KR" altLang="en-US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검증   </a:t>
              </a:r>
              <a:endParaRPr lang="en-US" altLang="ko-KR" sz="1100" spc="-150" dirty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  <a:sym typeface="Wingdings" pitchFamily="2" charset="2"/>
              </a:endParaRPr>
            </a:p>
          </p:txBody>
        </p:sp>
      </p:grpSp>
      <p:grpSp>
        <p:nvGrpSpPr>
          <p:cNvPr id="4" name="그룹 3"/>
          <p:cNvGrpSpPr/>
          <p:nvPr/>
        </p:nvGrpSpPr>
        <p:grpSpPr>
          <a:xfrm>
            <a:off x="5313872" y="2412507"/>
            <a:ext cx="2305409" cy="2657587"/>
            <a:chOff x="9114994" y="2412507"/>
            <a:chExt cx="2305409" cy="2657587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="" xmlns:a16="http://schemas.microsoft.com/office/drawing/2014/main" id="{93A6945B-9FFE-4B46-9896-8B8192E40AE3}"/>
                </a:ext>
              </a:extLst>
            </p:cNvPr>
            <p:cNvSpPr/>
            <p:nvPr/>
          </p:nvSpPr>
          <p:spPr>
            <a:xfrm>
              <a:off x="9729392" y="2412507"/>
              <a:ext cx="841248" cy="841248"/>
            </a:xfrm>
            <a:prstGeom prst="roundRect">
              <a:avLst/>
            </a:prstGeom>
            <a:gradFill>
              <a:gsLst>
                <a:gs pos="0">
                  <a:schemeClr val="accent1">
                    <a:alpha val="70000"/>
                  </a:schemeClr>
                </a:gs>
                <a:gs pos="90000">
                  <a:schemeClr val="accent6">
                    <a:alpha val="7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>
                <a:latin typeface="현대하모니 L" pitchFamily="18" charset="-127"/>
                <a:ea typeface="현대하모니 L" pitchFamily="18" charset="-127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="" xmlns:a16="http://schemas.microsoft.com/office/drawing/2014/main" id="{77172FCD-6EA1-46C4-8FCE-6C17F2F5CD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65442" y="2650251"/>
              <a:ext cx="369148" cy="365760"/>
              <a:chOff x="7288213" y="1955800"/>
              <a:chExt cx="173038" cy="171450"/>
            </a:xfrm>
            <a:solidFill>
              <a:schemeClr val="bg2"/>
            </a:solidFill>
          </p:grpSpPr>
          <p:sp>
            <p:nvSpPr>
              <p:cNvPr id="77" name="Freeform 103">
                <a:extLst>
                  <a:ext uri="{FF2B5EF4-FFF2-40B4-BE49-F238E27FC236}">
                    <a16:creationId xmlns="" xmlns:a16="http://schemas.microsoft.com/office/drawing/2014/main" id="{1123FEC3-BBE1-4A83-86CF-9670EF66D3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88213" y="1993900"/>
                <a:ext cx="133350" cy="133350"/>
              </a:xfrm>
              <a:custGeom>
                <a:avLst/>
                <a:gdLst>
                  <a:gd name="T0" fmla="*/ 136210675 w 84"/>
                  <a:gd name="T1" fmla="*/ 0 h 84"/>
                  <a:gd name="T2" fmla="*/ 25223788 w 84"/>
                  <a:gd name="T3" fmla="*/ 0 h 84"/>
                  <a:gd name="T4" fmla="*/ 25223788 w 84"/>
                  <a:gd name="T5" fmla="*/ 0 h 84"/>
                  <a:gd name="T6" fmla="*/ 15135225 w 84"/>
                  <a:gd name="T7" fmla="*/ 2522538 h 84"/>
                  <a:gd name="T8" fmla="*/ 7567613 w 84"/>
                  <a:gd name="T9" fmla="*/ 5045075 h 84"/>
                  <a:gd name="T10" fmla="*/ 2522538 w 84"/>
                  <a:gd name="T11" fmla="*/ 15135225 h 84"/>
                  <a:gd name="T12" fmla="*/ 0 w 84"/>
                  <a:gd name="T13" fmla="*/ 25223788 h 84"/>
                  <a:gd name="T14" fmla="*/ 0 w 84"/>
                  <a:gd name="T15" fmla="*/ 136210675 h 84"/>
                  <a:gd name="T16" fmla="*/ 0 w 84"/>
                  <a:gd name="T17" fmla="*/ 136210675 h 84"/>
                  <a:gd name="T18" fmla="*/ 2522538 w 84"/>
                  <a:gd name="T19" fmla="*/ 146300825 h 84"/>
                  <a:gd name="T20" fmla="*/ 7567613 w 84"/>
                  <a:gd name="T21" fmla="*/ 153868438 h 84"/>
                  <a:gd name="T22" fmla="*/ 15135225 w 84"/>
                  <a:gd name="T23" fmla="*/ 158913513 h 84"/>
                  <a:gd name="T24" fmla="*/ 25223788 w 84"/>
                  <a:gd name="T25" fmla="*/ 161434463 h 84"/>
                  <a:gd name="T26" fmla="*/ 37836475 w 84"/>
                  <a:gd name="T27" fmla="*/ 161434463 h 84"/>
                  <a:gd name="T28" fmla="*/ 37836475 w 84"/>
                  <a:gd name="T29" fmla="*/ 211883625 h 84"/>
                  <a:gd name="T30" fmla="*/ 103419275 w 84"/>
                  <a:gd name="T31" fmla="*/ 161434463 h 84"/>
                  <a:gd name="T32" fmla="*/ 186659838 w 84"/>
                  <a:gd name="T33" fmla="*/ 161434463 h 84"/>
                  <a:gd name="T34" fmla="*/ 186659838 w 84"/>
                  <a:gd name="T35" fmla="*/ 161434463 h 84"/>
                  <a:gd name="T36" fmla="*/ 196748400 w 84"/>
                  <a:gd name="T37" fmla="*/ 158913513 h 84"/>
                  <a:gd name="T38" fmla="*/ 206838550 w 84"/>
                  <a:gd name="T39" fmla="*/ 153868438 h 84"/>
                  <a:gd name="T40" fmla="*/ 209361088 w 84"/>
                  <a:gd name="T41" fmla="*/ 146300825 h 84"/>
                  <a:gd name="T42" fmla="*/ 211883625 w 84"/>
                  <a:gd name="T43" fmla="*/ 136210675 h 84"/>
                  <a:gd name="T44" fmla="*/ 211883625 w 84"/>
                  <a:gd name="T45" fmla="*/ 60537725 h 84"/>
                  <a:gd name="T46" fmla="*/ 211883625 w 84"/>
                  <a:gd name="T47" fmla="*/ 60537725 h 84"/>
                  <a:gd name="T48" fmla="*/ 199270938 w 84"/>
                  <a:gd name="T49" fmla="*/ 60537725 h 84"/>
                  <a:gd name="T50" fmla="*/ 186659838 w 84"/>
                  <a:gd name="T51" fmla="*/ 55492650 h 84"/>
                  <a:gd name="T52" fmla="*/ 174047150 w 84"/>
                  <a:gd name="T53" fmla="*/ 52971700 h 84"/>
                  <a:gd name="T54" fmla="*/ 161434463 w 84"/>
                  <a:gd name="T55" fmla="*/ 42881550 h 84"/>
                  <a:gd name="T56" fmla="*/ 156390975 w 84"/>
                  <a:gd name="T57" fmla="*/ 32791400 h 84"/>
                  <a:gd name="T58" fmla="*/ 146300825 w 84"/>
                  <a:gd name="T59" fmla="*/ 25223788 h 84"/>
                  <a:gd name="T60" fmla="*/ 141255750 w 84"/>
                  <a:gd name="T61" fmla="*/ 12612688 h 84"/>
                  <a:gd name="T62" fmla="*/ 136210675 w 84"/>
                  <a:gd name="T63" fmla="*/ 0 h 84"/>
                  <a:gd name="T64" fmla="*/ 136210675 w 84"/>
                  <a:gd name="T65" fmla="*/ 0 h 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4" h="84">
                    <a:moveTo>
                      <a:pt x="54" y="0"/>
                    </a:moveTo>
                    <a:lnTo>
                      <a:pt x="10" y="0"/>
                    </a:lnTo>
                    <a:lnTo>
                      <a:pt x="6" y="1"/>
                    </a:lnTo>
                    <a:lnTo>
                      <a:pt x="3" y="2"/>
                    </a:lnTo>
                    <a:lnTo>
                      <a:pt x="1" y="6"/>
                    </a:lnTo>
                    <a:lnTo>
                      <a:pt x="0" y="10"/>
                    </a:lnTo>
                    <a:lnTo>
                      <a:pt x="0" y="54"/>
                    </a:lnTo>
                    <a:lnTo>
                      <a:pt x="1" y="58"/>
                    </a:lnTo>
                    <a:lnTo>
                      <a:pt x="3" y="61"/>
                    </a:lnTo>
                    <a:lnTo>
                      <a:pt x="6" y="63"/>
                    </a:lnTo>
                    <a:lnTo>
                      <a:pt x="10" y="64"/>
                    </a:lnTo>
                    <a:lnTo>
                      <a:pt x="15" y="64"/>
                    </a:lnTo>
                    <a:lnTo>
                      <a:pt x="15" y="84"/>
                    </a:lnTo>
                    <a:lnTo>
                      <a:pt x="41" y="64"/>
                    </a:lnTo>
                    <a:lnTo>
                      <a:pt x="74" y="64"/>
                    </a:lnTo>
                    <a:lnTo>
                      <a:pt x="78" y="63"/>
                    </a:lnTo>
                    <a:lnTo>
                      <a:pt x="82" y="61"/>
                    </a:lnTo>
                    <a:lnTo>
                      <a:pt x="83" y="58"/>
                    </a:lnTo>
                    <a:lnTo>
                      <a:pt x="84" y="54"/>
                    </a:lnTo>
                    <a:lnTo>
                      <a:pt x="84" y="24"/>
                    </a:lnTo>
                    <a:lnTo>
                      <a:pt x="79" y="24"/>
                    </a:lnTo>
                    <a:lnTo>
                      <a:pt x="74" y="22"/>
                    </a:lnTo>
                    <a:lnTo>
                      <a:pt x="69" y="21"/>
                    </a:lnTo>
                    <a:lnTo>
                      <a:pt x="64" y="17"/>
                    </a:lnTo>
                    <a:lnTo>
                      <a:pt x="62" y="13"/>
                    </a:lnTo>
                    <a:lnTo>
                      <a:pt x="58" y="10"/>
                    </a:lnTo>
                    <a:lnTo>
                      <a:pt x="56" y="5"/>
                    </a:lnTo>
                    <a:lnTo>
                      <a:pt x="54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 sz="1800">
                  <a:latin typeface="현대하모니 L" pitchFamily="18" charset="-127"/>
                  <a:ea typeface="현대하모니 L" pitchFamily="18" charset="-127"/>
                </a:endParaRPr>
              </a:p>
            </p:txBody>
          </p:sp>
          <p:sp>
            <p:nvSpPr>
              <p:cNvPr id="78" name="Freeform 104">
                <a:extLst>
                  <a:ext uri="{FF2B5EF4-FFF2-40B4-BE49-F238E27FC236}">
                    <a16:creationId xmlns="" xmlns:a16="http://schemas.microsoft.com/office/drawing/2014/main" id="{68E5912A-8DB4-400D-B078-E5A098442F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83464" y="1955800"/>
                <a:ext cx="77787" cy="57150"/>
              </a:xfrm>
              <a:custGeom>
                <a:avLst/>
                <a:gdLst>
                  <a:gd name="T0" fmla="*/ 48342138 w 47"/>
                  <a:gd name="T1" fmla="*/ 90806588 h 36"/>
                  <a:gd name="T2" fmla="*/ 0 w 47"/>
                  <a:gd name="T3" fmla="*/ 45404088 h 36"/>
                  <a:gd name="T4" fmla="*/ 18799628 w 47"/>
                  <a:gd name="T5" fmla="*/ 25223788 h 36"/>
                  <a:gd name="T6" fmla="*/ 48342138 w 47"/>
                  <a:gd name="T7" fmla="*/ 52970113 h 36"/>
                  <a:gd name="T8" fmla="*/ 104741023 w 47"/>
                  <a:gd name="T9" fmla="*/ 0 h 36"/>
                  <a:gd name="T10" fmla="*/ 126226785 w 47"/>
                  <a:gd name="T11" fmla="*/ 20178713 h 36"/>
                  <a:gd name="T12" fmla="*/ 48342138 w 47"/>
                  <a:gd name="T13" fmla="*/ 90806588 h 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7" h="36">
                    <a:moveTo>
                      <a:pt x="18" y="36"/>
                    </a:moveTo>
                    <a:lnTo>
                      <a:pt x="0" y="18"/>
                    </a:lnTo>
                    <a:lnTo>
                      <a:pt x="7" y="10"/>
                    </a:lnTo>
                    <a:lnTo>
                      <a:pt x="18" y="21"/>
                    </a:lnTo>
                    <a:lnTo>
                      <a:pt x="39" y="0"/>
                    </a:lnTo>
                    <a:lnTo>
                      <a:pt x="47" y="8"/>
                    </a:lnTo>
                    <a:lnTo>
                      <a:pt x="18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id-ID" sz="1800">
                  <a:latin typeface="현대하모니 L" pitchFamily="18" charset="-127"/>
                  <a:ea typeface="현대하모니 L" pitchFamily="18" charset="-127"/>
                </a:endParaRPr>
              </a:p>
            </p:txBody>
          </p:sp>
        </p:grpSp>
        <p:sp>
          <p:nvSpPr>
            <p:cNvPr id="65" name="TextBox 64">
              <a:extLst>
                <a:ext uri="{FF2B5EF4-FFF2-40B4-BE49-F238E27FC236}">
                  <a16:creationId xmlns="" xmlns:a16="http://schemas.microsoft.com/office/drawing/2014/main" id="{77E91527-6363-4C44-A87E-C2022C9AD96E}"/>
                </a:ext>
              </a:extLst>
            </p:cNvPr>
            <p:cNvSpPr txBox="1"/>
            <p:nvPr/>
          </p:nvSpPr>
          <p:spPr>
            <a:xfrm>
              <a:off x="9218686" y="3407273"/>
              <a:ext cx="18426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dirty="0" smtClean="0">
                  <a:latin typeface="현대하모니 L" pitchFamily="18" charset="-127"/>
                  <a:ea typeface="현대하모니 L" pitchFamily="18" charset="-127"/>
                </a:rPr>
                <a:t>구매개발팀</a:t>
              </a:r>
              <a:endParaRPr lang="en-ID" sz="2400" dirty="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24DBCFFD-D9EA-45CA-A8C9-4C518304989F}"/>
                </a:ext>
              </a:extLst>
            </p:cNvPr>
            <p:cNvSpPr txBox="1"/>
            <p:nvPr/>
          </p:nvSpPr>
          <p:spPr>
            <a:xfrm>
              <a:off x="9114994" y="4100598"/>
              <a:ext cx="2305409" cy="96949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171450" indent="-171450">
                <a:spcAft>
                  <a:spcPts val="300"/>
                </a:spcAft>
                <a:buClr>
                  <a:srgbClr val="2E2E38"/>
                </a:buClr>
                <a:buSzPct val="100000"/>
                <a:buFont typeface="Wingdings" pitchFamily="2" charset="2"/>
                <a:buChar char="v"/>
              </a:pPr>
              <a:r>
                <a:rPr lang="ko-KR" altLang="en-US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업체 개발 및 관리  </a:t>
              </a:r>
              <a:endParaRPr lang="en-US" altLang="ko-KR" sz="1100" spc="-150" dirty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</a:endParaRPr>
            </a:p>
            <a:p>
              <a:pPr marL="171450" indent="-171450">
                <a:lnSpc>
                  <a:spcPct val="150000"/>
                </a:lnSpc>
                <a:spcAft>
                  <a:spcPts val="300"/>
                </a:spcAft>
                <a:buClr>
                  <a:srgbClr val="2E2E38"/>
                </a:buClr>
                <a:buSzPct val="100000"/>
                <a:buFont typeface="Wingdings" pitchFamily="2" charset="2"/>
                <a:buChar char="v"/>
              </a:pPr>
              <a:r>
                <a:rPr lang="ko-KR" altLang="en-US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</a:rPr>
                <a:t>구매 원가 결정 및 조정  </a:t>
              </a:r>
              <a:endParaRPr lang="en-US" altLang="ko-KR" sz="1100" spc="-150" dirty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</a:endParaRPr>
            </a:p>
            <a:p>
              <a:pPr marL="171450" indent="-171450">
                <a:spcAft>
                  <a:spcPts val="300"/>
                </a:spcAft>
                <a:buClr>
                  <a:srgbClr val="2E2E38"/>
                </a:buClr>
                <a:buSzPct val="100000"/>
                <a:buFont typeface="Wingdings" pitchFamily="2" charset="2"/>
                <a:buChar char="v"/>
              </a:pPr>
              <a:r>
                <a:rPr lang="ko-KR" altLang="en-US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당사 제품 생산 원자재 구입 및 </a:t>
              </a:r>
              <a:endParaRPr lang="en-US" altLang="ko-KR" sz="1100" spc="-150" dirty="0" smtClean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  <a:sym typeface="Wingdings" pitchFamily="2" charset="2"/>
              </a:endParaRPr>
            </a:p>
            <a:p>
              <a:pPr marL="171450" indent="-171450">
                <a:spcAft>
                  <a:spcPts val="300"/>
                </a:spcAft>
                <a:buClr>
                  <a:srgbClr val="2E2E38"/>
                </a:buClr>
                <a:buSzPct val="100000"/>
                <a:buFont typeface="Wingdings" pitchFamily="2" charset="2"/>
                <a:buChar char="v"/>
              </a:pPr>
              <a:r>
                <a:rPr lang="ko-KR" altLang="en-US" sz="1100" spc="-150" dirty="0" smtClean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외주 </a:t>
              </a:r>
              <a:r>
                <a:rPr lang="ko-KR" altLang="en-US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생산 </a:t>
              </a:r>
              <a:r>
                <a:rPr lang="ko-KR" altLang="en-US" sz="1100" spc="-150" dirty="0" err="1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금형</a:t>
              </a:r>
              <a:r>
                <a:rPr lang="ko-KR" altLang="en-US" sz="1100" spc="-150" dirty="0">
                  <a:solidFill>
                    <a:srgbClr val="2E2E38"/>
                  </a:solidFill>
                  <a:latin typeface="현대하모니 L" pitchFamily="18" charset="-127"/>
                  <a:ea typeface="현대하모니 L" pitchFamily="18" charset="-127"/>
                  <a:cs typeface="Tahoma" pitchFamily="34" charset="0"/>
                  <a:sym typeface="Wingdings" pitchFamily="2" charset="2"/>
                </a:rPr>
                <a:t> 관리  </a:t>
              </a:r>
              <a:endParaRPr lang="en-US" altLang="ko-KR" sz="1100" spc="-150" dirty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  <a:sym typeface="Wingdings" pitchFamily="2" charset="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46204E8-ED9C-4794-8F2E-89F5243BE485}"/>
              </a:ext>
            </a:extLst>
          </p:cNvPr>
          <p:cNvSpPr txBox="1"/>
          <p:nvPr/>
        </p:nvSpPr>
        <p:spPr>
          <a:xfrm>
            <a:off x="3149164" y="1113703"/>
            <a:ext cx="5966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b="1" dirty="0" smtClean="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현대하모니 L" pitchFamily="18" charset="-127"/>
                <a:ea typeface="현대하모니 L" pitchFamily="18" charset="-127"/>
                <a:cs typeface="Aharoni" panose="02010803020104030203" pitchFamily="2" charset="-79"/>
              </a:rPr>
              <a:t>고객 감동은 우리 손에서 나온다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latin typeface="현대하모니 L" pitchFamily="18" charset="-127"/>
              <a:ea typeface="현대하모니 L" pitchFamily="18" charset="-127"/>
              <a:cs typeface="Aharoni" panose="02010803020104030203" pitchFamily="2" charset="-79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612" y="6349999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: Rounded Corners 40">
            <a:extLst>
              <a:ext uri="{FF2B5EF4-FFF2-40B4-BE49-F238E27FC236}">
                <a16:creationId xmlns="" xmlns:a16="http://schemas.microsoft.com/office/drawing/2014/main" id="{B1E09D81-346C-4ED5-89A3-AA60BA597614}"/>
              </a:ext>
            </a:extLst>
          </p:cNvPr>
          <p:cNvSpPr/>
          <p:nvPr/>
        </p:nvSpPr>
        <p:spPr>
          <a:xfrm>
            <a:off x="10654988" y="2412507"/>
            <a:ext cx="841248" cy="841248"/>
          </a:xfrm>
          <a:prstGeom prst="round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grpSp>
        <p:nvGrpSpPr>
          <p:cNvPr id="34" name="Group 82">
            <a:extLst>
              <a:ext uri="{FF2B5EF4-FFF2-40B4-BE49-F238E27FC236}">
                <a16:creationId xmlns="" xmlns:a16="http://schemas.microsoft.com/office/drawing/2014/main" id="{9863FF25-028B-43A7-BF78-B836C637760C}"/>
              </a:ext>
            </a:extLst>
          </p:cNvPr>
          <p:cNvGrpSpPr>
            <a:grpSpLocks noChangeAspect="1"/>
          </p:cNvGrpSpPr>
          <p:nvPr/>
        </p:nvGrpSpPr>
        <p:grpSpPr>
          <a:xfrm>
            <a:off x="10892732" y="2654061"/>
            <a:ext cx="365760" cy="358140"/>
            <a:chOff x="7591425" y="2697164"/>
            <a:chExt cx="152400" cy="149225"/>
          </a:xfrm>
          <a:solidFill>
            <a:schemeClr val="bg2"/>
          </a:solidFill>
        </p:grpSpPr>
        <p:sp>
          <p:nvSpPr>
            <p:cNvPr id="35" name="Freeform 467">
              <a:extLst>
                <a:ext uri="{FF2B5EF4-FFF2-40B4-BE49-F238E27FC236}">
                  <a16:creationId xmlns="" xmlns:a16="http://schemas.microsoft.com/office/drawing/2014/main" id="{2A2E1153-D630-40DB-89AE-73579CA7B5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91425" y="2697164"/>
              <a:ext cx="152400" cy="149225"/>
            </a:xfrm>
            <a:custGeom>
              <a:avLst/>
              <a:gdLst>
                <a:gd name="T0" fmla="*/ 223375297 w 99"/>
                <a:gd name="T1" fmla="*/ 89799951 h 98"/>
                <a:gd name="T2" fmla="*/ 211492715 w 99"/>
                <a:gd name="T3" fmla="*/ 89799951 h 98"/>
                <a:gd name="T4" fmla="*/ 211492715 w 99"/>
                <a:gd name="T5" fmla="*/ 66775142 h 98"/>
                <a:gd name="T6" fmla="*/ 211492715 w 99"/>
                <a:gd name="T7" fmla="*/ 66775142 h 98"/>
                <a:gd name="T8" fmla="*/ 206740606 w 99"/>
                <a:gd name="T9" fmla="*/ 59866634 h 98"/>
                <a:gd name="T10" fmla="*/ 204363782 w 99"/>
                <a:gd name="T11" fmla="*/ 50657319 h 98"/>
                <a:gd name="T12" fmla="*/ 197234848 w 99"/>
                <a:gd name="T13" fmla="*/ 48353468 h 98"/>
                <a:gd name="T14" fmla="*/ 187729091 w 99"/>
                <a:gd name="T15" fmla="*/ 43748811 h 98"/>
                <a:gd name="T16" fmla="*/ 180600158 w 99"/>
                <a:gd name="T17" fmla="*/ 43748811 h 98"/>
                <a:gd name="T18" fmla="*/ 163967006 w 99"/>
                <a:gd name="T19" fmla="*/ 4604657 h 98"/>
                <a:gd name="T20" fmla="*/ 163967006 w 99"/>
                <a:gd name="T21" fmla="*/ 4604657 h 98"/>
                <a:gd name="T22" fmla="*/ 154461248 w 99"/>
                <a:gd name="T23" fmla="*/ 0 h 98"/>
                <a:gd name="T24" fmla="*/ 149709139 w 99"/>
                <a:gd name="T25" fmla="*/ 0 h 98"/>
                <a:gd name="T26" fmla="*/ 30892558 w 99"/>
                <a:gd name="T27" fmla="*/ 43748811 h 98"/>
                <a:gd name="T28" fmla="*/ 23763624 w 99"/>
                <a:gd name="T29" fmla="*/ 43748811 h 98"/>
                <a:gd name="T30" fmla="*/ 23763624 w 99"/>
                <a:gd name="T31" fmla="*/ 43748811 h 98"/>
                <a:gd name="T32" fmla="*/ 14257867 w 99"/>
                <a:gd name="T33" fmla="*/ 48353468 h 98"/>
                <a:gd name="T34" fmla="*/ 4752109 w 99"/>
                <a:gd name="T35" fmla="*/ 50657319 h 98"/>
                <a:gd name="T36" fmla="*/ 2376824 w 99"/>
                <a:gd name="T37" fmla="*/ 59866634 h 98"/>
                <a:gd name="T38" fmla="*/ 0 w 99"/>
                <a:gd name="T39" fmla="*/ 66775142 h 98"/>
                <a:gd name="T40" fmla="*/ 0 w 99"/>
                <a:gd name="T41" fmla="*/ 202626232 h 98"/>
                <a:gd name="T42" fmla="*/ 0 w 99"/>
                <a:gd name="T43" fmla="*/ 202626232 h 98"/>
                <a:gd name="T44" fmla="*/ 2376824 w 99"/>
                <a:gd name="T45" fmla="*/ 211837069 h 98"/>
                <a:gd name="T46" fmla="*/ 4752109 w 99"/>
                <a:gd name="T47" fmla="*/ 221047906 h 98"/>
                <a:gd name="T48" fmla="*/ 14257867 w 99"/>
                <a:gd name="T49" fmla="*/ 223350235 h 98"/>
                <a:gd name="T50" fmla="*/ 23763624 w 99"/>
                <a:gd name="T51" fmla="*/ 225652563 h 98"/>
                <a:gd name="T52" fmla="*/ 187729091 w 99"/>
                <a:gd name="T53" fmla="*/ 225652563 h 98"/>
                <a:gd name="T54" fmla="*/ 187729091 w 99"/>
                <a:gd name="T55" fmla="*/ 225652563 h 98"/>
                <a:gd name="T56" fmla="*/ 197234848 w 99"/>
                <a:gd name="T57" fmla="*/ 223350235 h 98"/>
                <a:gd name="T58" fmla="*/ 204363782 w 99"/>
                <a:gd name="T59" fmla="*/ 221047906 h 98"/>
                <a:gd name="T60" fmla="*/ 206740606 w 99"/>
                <a:gd name="T61" fmla="*/ 211837069 h 98"/>
                <a:gd name="T62" fmla="*/ 211492715 w 99"/>
                <a:gd name="T63" fmla="*/ 202626232 h 98"/>
                <a:gd name="T64" fmla="*/ 211492715 w 99"/>
                <a:gd name="T65" fmla="*/ 181903752 h 98"/>
                <a:gd name="T66" fmla="*/ 223375297 w 99"/>
                <a:gd name="T67" fmla="*/ 181903752 h 98"/>
                <a:gd name="T68" fmla="*/ 223375297 w 99"/>
                <a:gd name="T69" fmla="*/ 181903752 h 98"/>
                <a:gd name="T70" fmla="*/ 228127406 w 99"/>
                <a:gd name="T71" fmla="*/ 181903752 h 98"/>
                <a:gd name="T72" fmla="*/ 230504230 w 99"/>
                <a:gd name="T73" fmla="*/ 177299095 h 98"/>
                <a:gd name="T74" fmla="*/ 235256339 w 99"/>
                <a:gd name="T75" fmla="*/ 174995244 h 98"/>
                <a:gd name="T76" fmla="*/ 235256339 w 99"/>
                <a:gd name="T77" fmla="*/ 170390587 h 98"/>
                <a:gd name="T78" fmla="*/ 235256339 w 99"/>
                <a:gd name="T79" fmla="*/ 101313116 h 98"/>
                <a:gd name="T80" fmla="*/ 235256339 w 99"/>
                <a:gd name="T81" fmla="*/ 101313116 h 98"/>
                <a:gd name="T82" fmla="*/ 235256339 w 99"/>
                <a:gd name="T83" fmla="*/ 96708459 h 98"/>
                <a:gd name="T84" fmla="*/ 230504230 w 99"/>
                <a:gd name="T85" fmla="*/ 92103802 h 98"/>
                <a:gd name="T86" fmla="*/ 228127406 w 99"/>
                <a:gd name="T87" fmla="*/ 89799951 h 98"/>
                <a:gd name="T88" fmla="*/ 223375297 w 99"/>
                <a:gd name="T89" fmla="*/ 89799951 h 98"/>
                <a:gd name="T90" fmla="*/ 223375297 w 99"/>
                <a:gd name="T91" fmla="*/ 89799951 h 98"/>
                <a:gd name="T92" fmla="*/ 147332315 w 99"/>
                <a:gd name="T93" fmla="*/ 25328660 h 98"/>
                <a:gd name="T94" fmla="*/ 156838073 w 99"/>
                <a:gd name="T95" fmla="*/ 43748811 h 98"/>
                <a:gd name="T96" fmla="*/ 97429782 w 99"/>
                <a:gd name="T97" fmla="*/ 43748811 h 98"/>
                <a:gd name="T98" fmla="*/ 147332315 w 99"/>
                <a:gd name="T99" fmla="*/ 25328660 h 98"/>
                <a:gd name="T100" fmla="*/ 211492715 w 99"/>
                <a:gd name="T101" fmla="*/ 158877421 h 98"/>
                <a:gd name="T102" fmla="*/ 135451273 w 99"/>
                <a:gd name="T103" fmla="*/ 158877421 h 98"/>
                <a:gd name="T104" fmla="*/ 111687648 w 99"/>
                <a:gd name="T105" fmla="*/ 135852613 h 98"/>
                <a:gd name="T106" fmla="*/ 135451273 w 99"/>
                <a:gd name="T107" fmla="*/ 112826282 h 98"/>
                <a:gd name="T108" fmla="*/ 211492715 w 99"/>
                <a:gd name="T109" fmla="*/ 112826282 h 98"/>
                <a:gd name="T110" fmla="*/ 211492715 w 99"/>
                <a:gd name="T111" fmla="*/ 158877421 h 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9" h="98">
                  <a:moveTo>
                    <a:pt x="94" y="39"/>
                  </a:moveTo>
                  <a:lnTo>
                    <a:pt x="89" y="39"/>
                  </a:lnTo>
                  <a:lnTo>
                    <a:pt x="89" y="29"/>
                  </a:lnTo>
                  <a:lnTo>
                    <a:pt x="87" y="26"/>
                  </a:lnTo>
                  <a:lnTo>
                    <a:pt x="86" y="22"/>
                  </a:lnTo>
                  <a:lnTo>
                    <a:pt x="83" y="21"/>
                  </a:lnTo>
                  <a:lnTo>
                    <a:pt x="79" y="19"/>
                  </a:lnTo>
                  <a:lnTo>
                    <a:pt x="76" y="19"/>
                  </a:lnTo>
                  <a:lnTo>
                    <a:pt x="69" y="2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6" y="21"/>
                  </a:lnTo>
                  <a:lnTo>
                    <a:pt x="2" y="22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0" y="88"/>
                  </a:lnTo>
                  <a:lnTo>
                    <a:pt x="1" y="92"/>
                  </a:lnTo>
                  <a:lnTo>
                    <a:pt x="2" y="96"/>
                  </a:lnTo>
                  <a:lnTo>
                    <a:pt x="6" y="97"/>
                  </a:lnTo>
                  <a:lnTo>
                    <a:pt x="10" y="98"/>
                  </a:lnTo>
                  <a:lnTo>
                    <a:pt x="79" y="98"/>
                  </a:lnTo>
                  <a:lnTo>
                    <a:pt x="83" y="97"/>
                  </a:lnTo>
                  <a:lnTo>
                    <a:pt x="86" y="96"/>
                  </a:lnTo>
                  <a:lnTo>
                    <a:pt x="87" y="92"/>
                  </a:lnTo>
                  <a:lnTo>
                    <a:pt x="89" y="88"/>
                  </a:lnTo>
                  <a:lnTo>
                    <a:pt x="89" y="79"/>
                  </a:lnTo>
                  <a:lnTo>
                    <a:pt x="94" y="79"/>
                  </a:lnTo>
                  <a:lnTo>
                    <a:pt x="96" y="79"/>
                  </a:lnTo>
                  <a:lnTo>
                    <a:pt x="97" y="77"/>
                  </a:lnTo>
                  <a:lnTo>
                    <a:pt x="99" y="76"/>
                  </a:lnTo>
                  <a:lnTo>
                    <a:pt x="99" y="74"/>
                  </a:lnTo>
                  <a:lnTo>
                    <a:pt x="99" y="44"/>
                  </a:lnTo>
                  <a:lnTo>
                    <a:pt x="99" y="42"/>
                  </a:lnTo>
                  <a:lnTo>
                    <a:pt x="97" y="40"/>
                  </a:lnTo>
                  <a:lnTo>
                    <a:pt x="96" y="39"/>
                  </a:lnTo>
                  <a:lnTo>
                    <a:pt x="94" y="39"/>
                  </a:lnTo>
                  <a:close/>
                  <a:moveTo>
                    <a:pt x="62" y="11"/>
                  </a:moveTo>
                  <a:lnTo>
                    <a:pt x="66" y="19"/>
                  </a:lnTo>
                  <a:lnTo>
                    <a:pt x="41" y="19"/>
                  </a:lnTo>
                  <a:lnTo>
                    <a:pt x="62" y="11"/>
                  </a:lnTo>
                  <a:close/>
                  <a:moveTo>
                    <a:pt x="89" y="69"/>
                  </a:moveTo>
                  <a:lnTo>
                    <a:pt x="57" y="69"/>
                  </a:lnTo>
                  <a:lnTo>
                    <a:pt x="47" y="59"/>
                  </a:lnTo>
                  <a:lnTo>
                    <a:pt x="57" y="49"/>
                  </a:lnTo>
                  <a:lnTo>
                    <a:pt x="89" y="49"/>
                  </a:lnTo>
                  <a:lnTo>
                    <a:pt x="89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36" name="Freeform 468">
              <a:extLst>
                <a:ext uri="{FF2B5EF4-FFF2-40B4-BE49-F238E27FC236}">
                  <a16:creationId xmlns="" xmlns:a16="http://schemas.microsoft.com/office/drawing/2014/main" id="{06A79EBE-70AF-49E5-9A6F-8DD16C9CD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1" y="2781301"/>
              <a:ext cx="14288" cy="14288"/>
            </a:xfrm>
            <a:custGeom>
              <a:avLst/>
              <a:gdLst>
                <a:gd name="T0" fmla="*/ 9925874 w 10"/>
                <a:gd name="T1" fmla="*/ 19851747 h 10"/>
                <a:gd name="T2" fmla="*/ 9925874 w 10"/>
                <a:gd name="T3" fmla="*/ 19851747 h 10"/>
                <a:gd name="T4" fmla="*/ 13896509 w 10"/>
                <a:gd name="T5" fmla="*/ 19851747 h 10"/>
                <a:gd name="T6" fmla="*/ 17867144 w 10"/>
                <a:gd name="T7" fmla="*/ 17867144 h 10"/>
                <a:gd name="T8" fmla="*/ 19851747 w 10"/>
                <a:gd name="T9" fmla="*/ 13896509 h 10"/>
                <a:gd name="T10" fmla="*/ 19851747 w 10"/>
                <a:gd name="T11" fmla="*/ 9925874 h 10"/>
                <a:gd name="T12" fmla="*/ 19851747 w 10"/>
                <a:gd name="T13" fmla="*/ 9925874 h 10"/>
                <a:gd name="T14" fmla="*/ 19851747 w 10"/>
                <a:gd name="T15" fmla="*/ 3970635 h 10"/>
                <a:gd name="T16" fmla="*/ 17867144 w 10"/>
                <a:gd name="T17" fmla="*/ 1984603 h 10"/>
                <a:gd name="T18" fmla="*/ 13896509 w 10"/>
                <a:gd name="T19" fmla="*/ 0 h 10"/>
                <a:gd name="T20" fmla="*/ 9925874 w 10"/>
                <a:gd name="T21" fmla="*/ 0 h 10"/>
                <a:gd name="T22" fmla="*/ 9925874 w 10"/>
                <a:gd name="T23" fmla="*/ 0 h 10"/>
                <a:gd name="T24" fmla="*/ 5955238 w 10"/>
                <a:gd name="T25" fmla="*/ 0 h 10"/>
                <a:gd name="T26" fmla="*/ 1984603 w 10"/>
                <a:gd name="T27" fmla="*/ 1984603 h 10"/>
                <a:gd name="T28" fmla="*/ 0 w 10"/>
                <a:gd name="T29" fmla="*/ 3970635 h 10"/>
                <a:gd name="T30" fmla="*/ 0 w 10"/>
                <a:gd name="T31" fmla="*/ 9925874 h 10"/>
                <a:gd name="T32" fmla="*/ 0 w 10"/>
                <a:gd name="T33" fmla="*/ 9925874 h 10"/>
                <a:gd name="T34" fmla="*/ 0 w 10"/>
                <a:gd name="T35" fmla="*/ 13896509 h 10"/>
                <a:gd name="T36" fmla="*/ 1984603 w 10"/>
                <a:gd name="T37" fmla="*/ 17867144 h 10"/>
                <a:gd name="T38" fmla="*/ 5955238 w 10"/>
                <a:gd name="T39" fmla="*/ 19851747 h 10"/>
                <a:gd name="T40" fmla="*/ 9925874 w 10"/>
                <a:gd name="T41" fmla="*/ 19851747 h 10"/>
                <a:gd name="T42" fmla="*/ 9925874 w 10"/>
                <a:gd name="T43" fmla="*/ 19851747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7D729B42-D456-4A15-BE71-51B54DB4CE05}"/>
              </a:ext>
            </a:extLst>
          </p:cNvPr>
          <p:cNvSpPr txBox="1"/>
          <p:nvPr/>
        </p:nvSpPr>
        <p:spPr>
          <a:xfrm>
            <a:off x="10040021" y="3417887"/>
            <a:ext cx="2151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spc="-150" dirty="0" err="1" smtClean="0">
                <a:latin typeface="현대하모니 L" pitchFamily="18" charset="-127"/>
                <a:ea typeface="현대하모니 L" pitchFamily="18" charset="-127"/>
              </a:rPr>
              <a:t>장착사업팀</a:t>
            </a:r>
            <a:endParaRPr lang="en-ID" sz="2400" spc="-15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D8DDAF14-EE1D-47B9-AE6E-E23DF3396F7D}"/>
              </a:ext>
            </a:extLst>
          </p:cNvPr>
          <p:cNvSpPr txBox="1"/>
          <p:nvPr/>
        </p:nvSpPr>
        <p:spPr>
          <a:xfrm>
            <a:off x="10177719" y="4120984"/>
            <a:ext cx="2014281" cy="9310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spcAft>
                <a:spcPts val="300"/>
              </a:spcAft>
              <a:buClr>
                <a:srgbClr val="2E2E38"/>
              </a:buClr>
              <a:buSzPct val="100000"/>
              <a:buFont typeface="Wingdings" pitchFamily="2" charset="2"/>
              <a:buChar char="v"/>
            </a:pPr>
            <a:r>
              <a:rPr lang="ko-KR" altLang="en-US" sz="1100" spc="-150" dirty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</a:rPr>
              <a:t>생산 계획 수립 및 인원 관리 </a:t>
            </a:r>
            <a:endParaRPr lang="en-US" altLang="ko-KR" sz="1100" spc="-150" dirty="0">
              <a:solidFill>
                <a:srgbClr val="2E2E38"/>
              </a:solidFill>
              <a:latin typeface="현대하모니 L" pitchFamily="18" charset="-127"/>
              <a:ea typeface="현대하모니 L" pitchFamily="18" charset="-127"/>
              <a:cs typeface="Tahoma" pitchFamily="34" charset="0"/>
            </a:endParaRPr>
          </a:p>
          <a:p>
            <a:pPr marL="171450" indent="-171450">
              <a:lnSpc>
                <a:spcPct val="150000"/>
              </a:lnSpc>
              <a:spcAft>
                <a:spcPts val="300"/>
              </a:spcAft>
              <a:buClr>
                <a:srgbClr val="2E2E38"/>
              </a:buClr>
              <a:buSzPct val="100000"/>
              <a:buFont typeface="Wingdings" pitchFamily="2" charset="2"/>
              <a:buChar char="v"/>
            </a:pPr>
            <a:r>
              <a:rPr lang="ko-KR" altLang="en-US" sz="1100" spc="-150" dirty="0" smtClean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</a:rPr>
              <a:t>생산장비 </a:t>
            </a:r>
            <a:r>
              <a:rPr lang="ko-KR" altLang="en-US" sz="1100" spc="-150" dirty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</a:rPr>
              <a:t>및 </a:t>
            </a:r>
            <a:r>
              <a:rPr lang="ko-KR" altLang="en-US" sz="1100" spc="-150" dirty="0" smtClean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</a:rPr>
              <a:t>시설관리와</a:t>
            </a:r>
            <a:r>
              <a:rPr lang="en-US" altLang="ko-KR" sz="1100" spc="-150" dirty="0" smtClean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</a:rPr>
              <a:t> </a:t>
            </a:r>
            <a:r>
              <a:rPr lang="ko-KR" altLang="en-US" sz="1100" spc="-150" dirty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</a:rPr>
              <a:t>운영</a:t>
            </a:r>
            <a:endParaRPr lang="en-US" altLang="ko-KR" sz="1100" spc="-150" dirty="0">
              <a:solidFill>
                <a:srgbClr val="2E2E38"/>
              </a:solidFill>
              <a:latin typeface="현대하모니 L" pitchFamily="18" charset="-127"/>
              <a:ea typeface="현대하모니 L" pitchFamily="18" charset="-127"/>
              <a:cs typeface="Tahoma" pitchFamily="34" charset="0"/>
            </a:endParaRPr>
          </a:p>
          <a:p>
            <a:pPr marL="171450" indent="-171450">
              <a:spcAft>
                <a:spcPts val="300"/>
              </a:spcAft>
              <a:buClr>
                <a:srgbClr val="2E2E38"/>
              </a:buClr>
              <a:buSzPct val="100000"/>
              <a:buFont typeface="Wingdings" pitchFamily="2" charset="2"/>
              <a:buChar char="v"/>
            </a:pPr>
            <a:r>
              <a:rPr lang="ko-KR" altLang="en-US" sz="1100" spc="-150" dirty="0" smtClean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  <a:sym typeface="Wingdings" pitchFamily="2" charset="2"/>
              </a:rPr>
              <a:t>사출→</a:t>
            </a:r>
            <a:r>
              <a:rPr lang="en-US" altLang="ko-KR" sz="1100" spc="-150" dirty="0" smtClean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  <a:sym typeface="Wingdings" pitchFamily="2" charset="2"/>
              </a:rPr>
              <a:t> </a:t>
            </a:r>
            <a:r>
              <a:rPr lang="ko-KR" altLang="en-US" sz="1100" spc="-150" dirty="0" smtClean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  <a:sym typeface="Wingdings" pitchFamily="2" charset="2"/>
              </a:rPr>
              <a:t>도장→</a:t>
            </a:r>
            <a:r>
              <a:rPr lang="en-US" altLang="ko-KR" sz="1100" spc="-150" dirty="0" smtClean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  <a:sym typeface="Wingdings" pitchFamily="2" charset="2"/>
              </a:rPr>
              <a:t> </a:t>
            </a:r>
            <a:r>
              <a:rPr lang="ko-KR" altLang="en-US" sz="1100" spc="-150" dirty="0" smtClean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  <a:sym typeface="Wingdings" pitchFamily="2" charset="2"/>
              </a:rPr>
              <a:t>조립→ 포장 </a:t>
            </a:r>
            <a:r>
              <a:rPr lang="ko-KR" altLang="en-US" sz="1100" spc="-150" dirty="0">
                <a:solidFill>
                  <a:srgbClr val="2E2E38"/>
                </a:solidFill>
                <a:latin typeface="현대하모니 L" pitchFamily="18" charset="-127"/>
                <a:ea typeface="현대하모니 L" pitchFamily="18" charset="-127"/>
                <a:cs typeface="Tahoma" pitchFamily="34" charset="0"/>
                <a:sym typeface="Wingdings" pitchFamily="2" charset="2"/>
              </a:rPr>
              <a:t>작업 운영</a:t>
            </a:r>
            <a:endParaRPr lang="en-US" altLang="ko-KR" sz="1100" spc="-150" dirty="0">
              <a:solidFill>
                <a:srgbClr val="2E2E38"/>
              </a:solidFill>
              <a:latin typeface="현대하모니 L" pitchFamily="18" charset="-127"/>
              <a:ea typeface="현대하모니 L" pitchFamily="18" charset="-127"/>
              <a:cs typeface="Tahoma" pitchFamily="34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0413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75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5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66" grpId="0" animBg="1"/>
      <p:bldP spid="47" grpId="0"/>
      <p:bldP spid="33" grpId="0" animBg="1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개체 틀 13" descr="건물, 화면, 실외, 일몰이(가) 표시된 사진&#10;&#10;자동 생성된 설명">
            <a:extLst>
              <a:ext uri="{FF2B5EF4-FFF2-40B4-BE49-F238E27FC236}">
                <a16:creationId xmlns="" xmlns:a16="http://schemas.microsoft.com/office/drawing/2014/main" id="{0B8944F6-F6AD-46F6-A13C-AF60B64A79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r="32917"/>
          <a:stretch>
            <a:fillRect/>
          </a:stretch>
        </p:blipFill>
        <p:spPr/>
      </p:pic>
      <p:sp>
        <p:nvSpPr>
          <p:cNvPr id="22" name="Freeform: Shape 21">
            <a:extLst>
              <a:ext uri="{FF2B5EF4-FFF2-40B4-BE49-F238E27FC236}">
                <a16:creationId xmlns="" xmlns:a16="http://schemas.microsoft.com/office/drawing/2014/main" id="{C130F6B5-8632-4371-9618-1F3BC664525B}"/>
              </a:ext>
            </a:extLst>
          </p:cNvPr>
          <p:cNvSpPr/>
          <p:nvPr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="" xmlns:a16="http://schemas.microsoft.com/office/drawing/2014/main" id="{21792978-3FDD-43C8-A5D0-C101819C2028}"/>
              </a:ext>
            </a:extLst>
          </p:cNvPr>
          <p:cNvSpPr/>
          <p:nvPr/>
        </p:nvSpPr>
        <p:spPr>
          <a:xfrm>
            <a:off x="-1" y="-7688"/>
            <a:ext cx="4165600" cy="685800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F7F6BBD0-CCAC-4992-99B8-075EBEB2E7AD}"/>
              </a:ext>
            </a:extLst>
          </p:cNvPr>
          <p:cNvSpPr>
            <a:spLocks noChangeAspect="1"/>
          </p:cNvSpPr>
          <p:nvPr/>
        </p:nvSpPr>
        <p:spPr>
          <a:xfrm>
            <a:off x="1295399" y="2641600"/>
            <a:ext cx="1574804" cy="1574802"/>
          </a:xfrm>
          <a:custGeom>
            <a:avLst/>
            <a:gdLst>
              <a:gd name="connsiteX0" fmla="*/ 4379494 w 8758988"/>
              <a:gd name="connsiteY0" fmla="*/ 1305769 h 8758986"/>
              <a:gd name="connsiteX1" fmla="*/ 1305770 w 8758988"/>
              <a:gd name="connsiteY1" fmla="*/ 4379493 h 8758986"/>
              <a:gd name="connsiteX2" fmla="*/ 4379494 w 8758988"/>
              <a:gd name="connsiteY2" fmla="*/ 7453217 h 8758986"/>
              <a:gd name="connsiteX3" fmla="*/ 7453219 w 8758988"/>
              <a:gd name="connsiteY3" fmla="*/ 4379493 h 8758986"/>
              <a:gd name="connsiteX4" fmla="*/ 4379494 w 8758988"/>
              <a:gd name="connsiteY4" fmla="*/ 1305769 h 8758986"/>
              <a:gd name="connsiteX5" fmla="*/ 4379494 w 8758988"/>
              <a:gd name="connsiteY5" fmla="*/ 0 h 8758986"/>
              <a:gd name="connsiteX6" fmla="*/ 8758988 w 8758988"/>
              <a:gd name="connsiteY6" fmla="*/ 4379493 h 8758986"/>
              <a:gd name="connsiteX7" fmla="*/ 4379494 w 8758988"/>
              <a:gd name="connsiteY7" fmla="*/ 8758986 h 8758986"/>
              <a:gd name="connsiteX8" fmla="*/ 0 w 8758988"/>
              <a:gd name="connsiteY8" fmla="*/ 4379493 h 8758986"/>
              <a:gd name="connsiteX9" fmla="*/ 4379494 w 8758988"/>
              <a:gd name="connsiteY9" fmla="*/ 0 h 875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58988" h="8758986">
                <a:moveTo>
                  <a:pt x="4379494" y="1305769"/>
                </a:moveTo>
                <a:cubicBezTo>
                  <a:pt x="2681924" y="1305769"/>
                  <a:pt x="1305770" y="2681923"/>
                  <a:pt x="1305770" y="4379493"/>
                </a:cubicBezTo>
                <a:cubicBezTo>
                  <a:pt x="1305770" y="6077064"/>
                  <a:pt x="2681924" y="7453217"/>
                  <a:pt x="4379494" y="7453217"/>
                </a:cubicBezTo>
                <a:cubicBezTo>
                  <a:pt x="6077065" y="7453217"/>
                  <a:pt x="7453219" y="6077064"/>
                  <a:pt x="7453219" y="4379493"/>
                </a:cubicBezTo>
                <a:cubicBezTo>
                  <a:pt x="7453219" y="2681923"/>
                  <a:pt x="6077065" y="1305769"/>
                  <a:pt x="4379494" y="1305769"/>
                </a:cubicBezTo>
                <a:close/>
                <a:moveTo>
                  <a:pt x="4379494" y="0"/>
                </a:moveTo>
                <a:cubicBezTo>
                  <a:pt x="6798221" y="0"/>
                  <a:pt x="8758988" y="1960766"/>
                  <a:pt x="8758988" y="4379493"/>
                </a:cubicBezTo>
                <a:cubicBezTo>
                  <a:pt x="8758988" y="6798221"/>
                  <a:pt x="6798221" y="8758986"/>
                  <a:pt x="4379494" y="8758986"/>
                </a:cubicBezTo>
                <a:cubicBezTo>
                  <a:pt x="1960767" y="8758986"/>
                  <a:pt x="0" y="6798221"/>
                  <a:pt x="0" y="4379493"/>
                </a:cubicBezTo>
                <a:cubicBezTo>
                  <a:pt x="0" y="1960766"/>
                  <a:pt x="1960767" y="0"/>
                  <a:pt x="437949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ECCFAA1-E1B1-4EAE-85E3-59B2FE6B632A}"/>
              </a:ext>
            </a:extLst>
          </p:cNvPr>
          <p:cNvSpPr txBox="1"/>
          <p:nvPr/>
        </p:nvSpPr>
        <p:spPr>
          <a:xfrm>
            <a:off x="395478" y="2888849"/>
            <a:ext cx="3387466" cy="9787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400" dirty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Global Great </a:t>
            </a:r>
            <a:r>
              <a:rPr lang="en-US" altLang="ko-KR" sz="2400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Company</a:t>
            </a:r>
          </a:p>
          <a:p>
            <a:pPr algn="ctr">
              <a:lnSpc>
                <a:spcPct val="120000"/>
              </a:lnSpc>
            </a:pPr>
            <a:r>
              <a:rPr lang="en-US" altLang="ko-KR" sz="2400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GSC</a:t>
            </a:r>
            <a:endParaRPr lang="en-US" altLang="ko-KR" sz="2400" dirty="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</p:txBody>
      </p:sp>
      <p:sp>
        <p:nvSpPr>
          <p:cNvPr id="41" name="Title 4">
            <a:extLst>
              <a:ext uri="{FF2B5EF4-FFF2-40B4-BE49-F238E27FC236}">
                <a16:creationId xmlns="" xmlns:a16="http://schemas.microsoft.com/office/drawing/2014/main" id="{B8898AD2-BC1A-484C-95B9-04F30AC1A446}"/>
              </a:ext>
            </a:extLst>
          </p:cNvPr>
          <p:cNvSpPr txBox="1">
            <a:spLocks/>
          </p:cNvSpPr>
          <p:nvPr/>
        </p:nvSpPr>
        <p:spPr>
          <a:xfrm>
            <a:off x="4900408" y="786647"/>
            <a:ext cx="2504709" cy="910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목차 구성</a:t>
            </a:r>
            <a:endParaRPr lang="en-US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338A025-4790-4383-AC01-492ADD92669D}"/>
              </a:ext>
            </a:extLst>
          </p:cNvPr>
          <p:cNvSpPr txBox="1"/>
          <p:nvPr/>
        </p:nvSpPr>
        <p:spPr>
          <a:xfrm>
            <a:off x="10851123" y="314708"/>
            <a:ext cx="11249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2022</a:t>
            </a:r>
            <a:endParaRPr lang="en-US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3" name="Rectangle 11">
            <a:extLst>
              <a:ext uri="{FF2B5EF4-FFF2-40B4-BE49-F238E27FC236}">
                <a16:creationId xmlns="" xmlns:a16="http://schemas.microsoft.com/office/drawing/2014/main" id="{56D1708D-A527-4AB5-AAF2-C7E4AB29A467}"/>
              </a:ext>
            </a:extLst>
          </p:cNvPr>
          <p:cNvSpPr/>
          <p:nvPr/>
        </p:nvSpPr>
        <p:spPr bwMode="auto">
          <a:xfrm>
            <a:off x="10482940" y="578071"/>
            <a:ext cx="334843" cy="72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cxnSp>
        <p:nvCxnSpPr>
          <p:cNvPr id="20" name="Straight Connector 2">
            <a:extLst>
              <a:ext uri="{FF2B5EF4-FFF2-40B4-BE49-F238E27FC236}">
                <a16:creationId xmlns="" xmlns:a16="http://schemas.microsoft.com/office/drawing/2014/main" id="{4F11F43E-F705-4D7B-9799-6592E88FC793}"/>
              </a:ext>
            </a:extLst>
          </p:cNvPr>
          <p:cNvCxnSpPr>
            <a:cxnSpLocks/>
          </p:cNvCxnSpPr>
          <p:nvPr/>
        </p:nvCxnSpPr>
        <p:spPr>
          <a:xfrm>
            <a:off x="4922802" y="1412236"/>
            <a:ext cx="0" cy="4799885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5">
            <a:extLst>
              <a:ext uri="{FF2B5EF4-FFF2-40B4-BE49-F238E27FC236}">
                <a16:creationId xmlns="" xmlns:a16="http://schemas.microsoft.com/office/drawing/2014/main" id="{26D4708B-0CBD-4F34-BA2C-1FD50832DD6C}"/>
              </a:ext>
            </a:extLst>
          </p:cNvPr>
          <p:cNvSpPr/>
          <p:nvPr/>
        </p:nvSpPr>
        <p:spPr>
          <a:xfrm>
            <a:off x="5457966" y="1412950"/>
            <a:ext cx="567399" cy="5673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52159869-8F09-43E1-A1CE-86B1AE7E0A21}"/>
              </a:ext>
            </a:extLst>
          </p:cNvPr>
          <p:cNvSpPr txBox="1"/>
          <p:nvPr/>
        </p:nvSpPr>
        <p:spPr>
          <a:xfrm>
            <a:off x="5499427" y="1535067"/>
            <a:ext cx="48447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100" cap="all" dirty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01</a:t>
            </a:r>
          </a:p>
        </p:txBody>
      </p:sp>
      <p:sp>
        <p:nvSpPr>
          <p:cNvPr id="29" name="Oval 25">
            <a:extLst>
              <a:ext uri="{FF2B5EF4-FFF2-40B4-BE49-F238E27FC236}">
                <a16:creationId xmlns="" xmlns:a16="http://schemas.microsoft.com/office/drawing/2014/main" id="{99049F6C-A9C8-4B1C-AE93-E0865F67E927}"/>
              </a:ext>
            </a:extLst>
          </p:cNvPr>
          <p:cNvSpPr/>
          <p:nvPr/>
        </p:nvSpPr>
        <p:spPr>
          <a:xfrm>
            <a:off x="5457966" y="2322195"/>
            <a:ext cx="567399" cy="5673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965CEADD-46FE-4493-9546-88DC5AB6B36D}"/>
              </a:ext>
            </a:extLst>
          </p:cNvPr>
          <p:cNvSpPr txBox="1"/>
          <p:nvPr/>
        </p:nvSpPr>
        <p:spPr>
          <a:xfrm>
            <a:off x="5499427" y="2444312"/>
            <a:ext cx="48447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100" cap="all" dirty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02</a:t>
            </a:r>
          </a:p>
        </p:txBody>
      </p:sp>
      <p:sp>
        <p:nvSpPr>
          <p:cNvPr id="32" name="Oval 29">
            <a:extLst>
              <a:ext uri="{FF2B5EF4-FFF2-40B4-BE49-F238E27FC236}">
                <a16:creationId xmlns="" xmlns:a16="http://schemas.microsoft.com/office/drawing/2014/main" id="{8DCF5AC8-EE3B-4DCB-859D-34BA65DEE231}"/>
              </a:ext>
            </a:extLst>
          </p:cNvPr>
          <p:cNvSpPr/>
          <p:nvPr/>
        </p:nvSpPr>
        <p:spPr>
          <a:xfrm>
            <a:off x="5457966" y="3675694"/>
            <a:ext cx="567399" cy="567399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32C78F09-0BE3-4830-910A-0D321FD328B3}"/>
              </a:ext>
            </a:extLst>
          </p:cNvPr>
          <p:cNvSpPr txBox="1"/>
          <p:nvPr/>
        </p:nvSpPr>
        <p:spPr>
          <a:xfrm>
            <a:off x="5499427" y="3797811"/>
            <a:ext cx="48447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100" cap="all" dirty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03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E502DDA-F65E-4C91-B1D4-BE873D451BB2}"/>
              </a:ext>
            </a:extLst>
          </p:cNvPr>
          <p:cNvSpPr txBox="1"/>
          <p:nvPr/>
        </p:nvSpPr>
        <p:spPr>
          <a:xfrm>
            <a:off x="5499427" y="5253124"/>
            <a:ext cx="48447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100" cap="all" dirty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04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EC18552-C026-40AC-8E9C-8BACC2507B5D}"/>
              </a:ext>
            </a:extLst>
          </p:cNvPr>
          <p:cNvSpPr txBox="1"/>
          <p:nvPr/>
        </p:nvSpPr>
        <p:spPr>
          <a:xfrm>
            <a:off x="6157643" y="1389822"/>
            <a:ext cx="271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현대하모니 L" pitchFamily="18" charset="-127"/>
                <a:ea typeface="현대하모니 L" pitchFamily="18" charset="-127"/>
              </a:rPr>
              <a:t>대표이사 인사말</a:t>
            </a:r>
            <a:endParaRPr lang="en-ID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459F4B09-6886-4B35-A3A2-1B3E6EE00743}"/>
              </a:ext>
            </a:extLst>
          </p:cNvPr>
          <p:cNvSpPr txBox="1"/>
          <p:nvPr/>
        </p:nvSpPr>
        <p:spPr>
          <a:xfrm>
            <a:off x="6152763" y="1751799"/>
            <a:ext cx="3679341" cy="30675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lnSpc>
                <a:spcPct val="150000"/>
              </a:lnSpc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환영합니다</a:t>
            </a:r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F9D2A0AC-2D17-4671-BB7D-7D89E77274DD}"/>
              </a:ext>
            </a:extLst>
          </p:cNvPr>
          <p:cNvSpPr txBox="1"/>
          <p:nvPr/>
        </p:nvSpPr>
        <p:spPr>
          <a:xfrm>
            <a:off x="6157643" y="2346604"/>
            <a:ext cx="1834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현대하모니 L" pitchFamily="18" charset="-127"/>
                <a:ea typeface="현대하모니 L" pitchFamily="18" charset="-127"/>
              </a:rPr>
              <a:t>회사 소개</a:t>
            </a:r>
            <a:endParaRPr lang="en-ID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6F6C8741-C1F7-4047-AE9F-4AB211193681}"/>
              </a:ext>
            </a:extLst>
          </p:cNvPr>
          <p:cNvSpPr txBox="1"/>
          <p:nvPr/>
        </p:nvSpPr>
        <p:spPr>
          <a:xfrm>
            <a:off x="6152763" y="2668629"/>
            <a:ext cx="3679341" cy="93871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회사 약력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사업 분야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조직 구성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사업 장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제품 및 고객 사</a:t>
            </a:r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690A7004-3DF4-442E-96A0-D45B57AF678B}"/>
              </a:ext>
            </a:extLst>
          </p:cNvPr>
          <p:cNvSpPr txBox="1"/>
          <p:nvPr/>
        </p:nvSpPr>
        <p:spPr>
          <a:xfrm>
            <a:off x="6157643" y="3782958"/>
            <a:ext cx="271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>
                <a:latin typeface="현대하모니 L" pitchFamily="18" charset="-127"/>
                <a:ea typeface="현대하모니 L" pitchFamily="18" charset="-127"/>
              </a:rPr>
              <a:t>조직 및 업무 소개</a:t>
            </a:r>
            <a:endParaRPr lang="en-ID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C1CB41FE-D9EE-48A7-9F89-3BBEE3550EFA}"/>
              </a:ext>
            </a:extLst>
          </p:cNvPr>
          <p:cNvSpPr txBox="1"/>
          <p:nvPr/>
        </p:nvSpPr>
        <p:spPr>
          <a:xfrm>
            <a:off x="6152763" y="4142896"/>
            <a:ext cx="3679341" cy="76944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경영 지원 실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영업 전략 실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생산 본부</a:t>
            </a:r>
            <a:endParaRPr lang="en-US" altLang="ko-KR" sz="11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171450" indent="-171450">
              <a:buFont typeface="Wingdings" pitchFamily="2" charset="2"/>
              <a:buChar char="Ø"/>
            </a:pPr>
            <a:r>
              <a:rPr lang="ko-KR" altLang="en-US" sz="1100" dirty="0" smtClean="0">
                <a:latin typeface="현대하모니 L" pitchFamily="18" charset="-127"/>
                <a:ea typeface="현대하모니 L" pitchFamily="18" charset="-127"/>
              </a:rPr>
              <a:t>기술 연구소 </a:t>
            </a:r>
            <a:r>
              <a:rPr lang="en-US" altLang="ko-KR" sz="1100" dirty="0" smtClean="0">
                <a:latin typeface="현대하모니 L" pitchFamily="18" charset="-127"/>
                <a:ea typeface="현대하모니 L" pitchFamily="18" charset="-127"/>
              </a:rPr>
              <a:t>(R&amp;D)</a:t>
            </a:r>
            <a:endParaRPr lang="en-US" sz="1100" dirty="0">
              <a:latin typeface="현대하모니 L" pitchFamily="18" charset="-127"/>
              <a:ea typeface="현대하모니 L" pitchFamily="18" charset="-127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612" y="6349999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100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5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5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1" grpId="0" animBg="1"/>
      <p:bldP spid="41" grpId="0"/>
      <p:bldP spid="42" grpId="0"/>
      <p:bldP spid="43" grpId="0" animBg="1"/>
      <p:bldP spid="39" grpId="0"/>
      <p:bldP spid="44" grpId="0"/>
      <p:bldP spid="45" grpId="0"/>
      <p:bldP spid="46" grpId="0"/>
      <p:bldP spid="47" grpId="0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1">
            <a:extLst>
              <a:ext uri="{FF2B5EF4-FFF2-40B4-BE49-F238E27FC236}">
                <a16:creationId xmlns:a16="http://schemas.microsoft.com/office/drawing/2014/main" xmlns="" id="{703501E0-13B6-46F3-9547-D07448EDBD5E}"/>
              </a:ext>
            </a:extLst>
          </p:cNvPr>
          <p:cNvSpPr/>
          <p:nvPr/>
        </p:nvSpPr>
        <p:spPr>
          <a:xfrm>
            <a:off x="0" y="1"/>
            <a:ext cx="12192000" cy="1078302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89" name="Freeform: Shape 1">
            <a:extLst>
              <a:ext uri="{FF2B5EF4-FFF2-40B4-BE49-F238E27FC236}">
                <a16:creationId xmlns:a16="http://schemas.microsoft.com/office/drawing/2014/main" xmlns="" id="{2C03E6B5-8D70-4912-884E-F512E450BD21}"/>
              </a:ext>
            </a:extLst>
          </p:cNvPr>
          <p:cNvSpPr/>
          <p:nvPr/>
        </p:nvSpPr>
        <p:spPr>
          <a:xfrm>
            <a:off x="9271000" y="3357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xmlns="" id="{B1E09D81-346C-4ED5-89A3-AA60BA597614}"/>
              </a:ext>
            </a:extLst>
          </p:cNvPr>
          <p:cNvSpPr/>
          <p:nvPr/>
        </p:nvSpPr>
        <p:spPr>
          <a:xfrm>
            <a:off x="1252902" y="2412507"/>
            <a:ext cx="841248" cy="841248"/>
          </a:xfrm>
          <a:prstGeom prst="round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xmlns="" id="{9E410595-E133-4166-A85B-2E50DA2CC716}"/>
              </a:ext>
            </a:extLst>
          </p:cNvPr>
          <p:cNvSpPr/>
          <p:nvPr/>
        </p:nvSpPr>
        <p:spPr>
          <a:xfrm>
            <a:off x="3912183" y="2412507"/>
            <a:ext cx="841248" cy="841248"/>
          </a:xfrm>
          <a:prstGeom prst="round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xmlns="" id="{0A79EB7F-2143-4631-A4AC-688A17183E4A}"/>
              </a:ext>
            </a:extLst>
          </p:cNvPr>
          <p:cNvSpPr/>
          <p:nvPr/>
        </p:nvSpPr>
        <p:spPr>
          <a:xfrm>
            <a:off x="7328449" y="2412244"/>
            <a:ext cx="841248" cy="841248"/>
          </a:xfrm>
          <a:prstGeom prst="round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xmlns="" id="{C077FE5E-46D4-49B6-895B-51E018288291}"/>
              </a:ext>
            </a:extLst>
          </p:cNvPr>
          <p:cNvSpPr>
            <a:spLocks noChangeAspect="1"/>
          </p:cNvSpPr>
          <p:nvPr/>
        </p:nvSpPr>
        <p:spPr>
          <a:xfrm>
            <a:off x="5395843" y="768152"/>
            <a:ext cx="1400313" cy="1400313"/>
          </a:xfrm>
          <a:custGeom>
            <a:avLst/>
            <a:gdLst>
              <a:gd name="connsiteX0" fmla="*/ 4379494 w 8758988"/>
              <a:gd name="connsiteY0" fmla="*/ 1305769 h 8758986"/>
              <a:gd name="connsiteX1" fmla="*/ 1305770 w 8758988"/>
              <a:gd name="connsiteY1" fmla="*/ 4379493 h 8758986"/>
              <a:gd name="connsiteX2" fmla="*/ 4379494 w 8758988"/>
              <a:gd name="connsiteY2" fmla="*/ 7453217 h 8758986"/>
              <a:gd name="connsiteX3" fmla="*/ 7453219 w 8758988"/>
              <a:gd name="connsiteY3" fmla="*/ 4379493 h 8758986"/>
              <a:gd name="connsiteX4" fmla="*/ 4379494 w 8758988"/>
              <a:gd name="connsiteY4" fmla="*/ 1305769 h 8758986"/>
              <a:gd name="connsiteX5" fmla="*/ 4379494 w 8758988"/>
              <a:gd name="connsiteY5" fmla="*/ 0 h 8758986"/>
              <a:gd name="connsiteX6" fmla="*/ 8758988 w 8758988"/>
              <a:gd name="connsiteY6" fmla="*/ 4379493 h 8758986"/>
              <a:gd name="connsiteX7" fmla="*/ 4379494 w 8758988"/>
              <a:gd name="connsiteY7" fmla="*/ 8758986 h 8758986"/>
              <a:gd name="connsiteX8" fmla="*/ 0 w 8758988"/>
              <a:gd name="connsiteY8" fmla="*/ 4379493 h 8758986"/>
              <a:gd name="connsiteX9" fmla="*/ 4379494 w 8758988"/>
              <a:gd name="connsiteY9" fmla="*/ 0 h 875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58988" h="8758986">
                <a:moveTo>
                  <a:pt x="4379494" y="1305769"/>
                </a:moveTo>
                <a:cubicBezTo>
                  <a:pt x="2681924" y="1305769"/>
                  <a:pt x="1305770" y="2681923"/>
                  <a:pt x="1305770" y="4379493"/>
                </a:cubicBezTo>
                <a:cubicBezTo>
                  <a:pt x="1305770" y="6077064"/>
                  <a:pt x="2681924" y="7453217"/>
                  <a:pt x="4379494" y="7453217"/>
                </a:cubicBezTo>
                <a:cubicBezTo>
                  <a:pt x="6077065" y="7453217"/>
                  <a:pt x="7453219" y="6077064"/>
                  <a:pt x="7453219" y="4379493"/>
                </a:cubicBezTo>
                <a:cubicBezTo>
                  <a:pt x="7453219" y="2681923"/>
                  <a:pt x="6077065" y="1305769"/>
                  <a:pt x="4379494" y="1305769"/>
                </a:cubicBezTo>
                <a:close/>
                <a:moveTo>
                  <a:pt x="4379494" y="0"/>
                </a:moveTo>
                <a:cubicBezTo>
                  <a:pt x="6798221" y="0"/>
                  <a:pt x="8758988" y="1960766"/>
                  <a:pt x="8758988" y="4379493"/>
                </a:cubicBezTo>
                <a:cubicBezTo>
                  <a:pt x="8758988" y="6798221"/>
                  <a:pt x="6798221" y="8758986"/>
                  <a:pt x="4379494" y="8758986"/>
                </a:cubicBezTo>
                <a:cubicBezTo>
                  <a:pt x="1960767" y="8758986"/>
                  <a:pt x="0" y="6798221"/>
                  <a:pt x="0" y="4379493"/>
                </a:cubicBezTo>
                <a:cubicBezTo>
                  <a:pt x="0" y="1960766"/>
                  <a:pt x="1960767" y="0"/>
                  <a:pt x="437949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xmlns="" id="{C2BA24C0-18F1-4239-85D4-23E14A27B0B0}"/>
              </a:ext>
            </a:extLst>
          </p:cNvPr>
          <p:cNvGrpSpPr>
            <a:grpSpLocks noChangeAspect="1"/>
          </p:cNvGrpSpPr>
          <p:nvPr/>
        </p:nvGrpSpPr>
        <p:grpSpPr>
          <a:xfrm>
            <a:off x="7566193" y="2698756"/>
            <a:ext cx="365760" cy="268224"/>
            <a:chOff x="5405438" y="2341564"/>
            <a:chExt cx="190500" cy="139700"/>
          </a:xfrm>
          <a:solidFill>
            <a:schemeClr val="bg2"/>
          </a:solidFill>
        </p:grpSpPr>
        <p:sp>
          <p:nvSpPr>
            <p:cNvPr id="74" name="Freeform 115">
              <a:extLst>
                <a:ext uri="{FF2B5EF4-FFF2-40B4-BE49-F238E27FC236}">
                  <a16:creationId xmlns:a16="http://schemas.microsoft.com/office/drawing/2014/main" xmlns="" id="{F0C230B8-2656-44A0-945E-531F2EAB130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963" y="2341564"/>
              <a:ext cx="171450" cy="90487"/>
            </a:xfrm>
            <a:custGeom>
              <a:avLst/>
              <a:gdLst>
                <a:gd name="T0" fmla="*/ 257539921 w 109"/>
                <a:gd name="T1" fmla="*/ 0 h 59"/>
                <a:gd name="T2" fmla="*/ 12382150 w 109"/>
                <a:gd name="T3" fmla="*/ 0 h 59"/>
                <a:gd name="T4" fmla="*/ 12382150 w 109"/>
                <a:gd name="T5" fmla="*/ 0 h 59"/>
                <a:gd name="T6" fmla="*/ 7428976 w 109"/>
                <a:gd name="T7" fmla="*/ 0 h 59"/>
                <a:gd name="T8" fmla="*/ 2475801 w 109"/>
                <a:gd name="T9" fmla="*/ 2354196 h 59"/>
                <a:gd name="T10" fmla="*/ 0 w 109"/>
                <a:gd name="T11" fmla="*/ 4708391 h 59"/>
                <a:gd name="T12" fmla="*/ 0 w 109"/>
                <a:gd name="T13" fmla="*/ 11770978 h 59"/>
                <a:gd name="T14" fmla="*/ 0 w 109"/>
                <a:gd name="T15" fmla="*/ 127134235 h 59"/>
                <a:gd name="T16" fmla="*/ 99054058 w 109"/>
                <a:gd name="T17" fmla="*/ 127134235 h 59"/>
                <a:gd name="T18" fmla="*/ 99054058 w 109"/>
                <a:gd name="T19" fmla="*/ 127134235 h 59"/>
                <a:gd name="T20" fmla="*/ 106483033 w 109"/>
                <a:gd name="T21" fmla="*/ 129488431 h 59"/>
                <a:gd name="T22" fmla="*/ 116387810 w 109"/>
                <a:gd name="T23" fmla="*/ 131842626 h 59"/>
                <a:gd name="T24" fmla="*/ 118865184 w 109"/>
                <a:gd name="T25" fmla="*/ 138905213 h 59"/>
                <a:gd name="T26" fmla="*/ 151056888 w 109"/>
                <a:gd name="T27" fmla="*/ 138905213 h 59"/>
                <a:gd name="T28" fmla="*/ 153534261 w 109"/>
                <a:gd name="T29" fmla="*/ 131842626 h 59"/>
                <a:gd name="T30" fmla="*/ 153534261 w 109"/>
                <a:gd name="T31" fmla="*/ 131842626 h 59"/>
                <a:gd name="T32" fmla="*/ 163439038 w 109"/>
                <a:gd name="T33" fmla="*/ 129488431 h 59"/>
                <a:gd name="T34" fmla="*/ 170868014 w 109"/>
                <a:gd name="T35" fmla="*/ 127134235 h 59"/>
                <a:gd name="T36" fmla="*/ 269922072 w 109"/>
                <a:gd name="T37" fmla="*/ 127134235 h 59"/>
                <a:gd name="T38" fmla="*/ 269922072 w 109"/>
                <a:gd name="T39" fmla="*/ 11770978 h 59"/>
                <a:gd name="T40" fmla="*/ 269922072 w 109"/>
                <a:gd name="T41" fmla="*/ 11770978 h 59"/>
                <a:gd name="T42" fmla="*/ 269922072 w 109"/>
                <a:gd name="T43" fmla="*/ 4708391 h 59"/>
                <a:gd name="T44" fmla="*/ 267446271 w 109"/>
                <a:gd name="T45" fmla="*/ 2354196 h 59"/>
                <a:gd name="T46" fmla="*/ 262493096 w 109"/>
                <a:gd name="T47" fmla="*/ 0 h 59"/>
                <a:gd name="T48" fmla="*/ 257539921 w 109"/>
                <a:gd name="T49" fmla="*/ 0 h 59"/>
                <a:gd name="T50" fmla="*/ 257539921 w 109"/>
                <a:gd name="T51" fmla="*/ 0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9" h="59">
                  <a:moveTo>
                    <a:pt x="104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4"/>
                  </a:lnTo>
                  <a:lnTo>
                    <a:pt x="40" y="54"/>
                  </a:lnTo>
                  <a:lnTo>
                    <a:pt x="43" y="55"/>
                  </a:lnTo>
                  <a:lnTo>
                    <a:pt x="47" y="56"/>
                  </a:lnTo>
                  <a:lnTo>
                    <a:pt x="48" y="59"/>
                  </a:lnTo>
                  <a:lnTo>
                    <a:pt x="61" y="59"/>
                  </a:lnTo>
                  <a:lnTo>
                    <a:pt x="62" y="56"/>
                  </a:lnTo>
                  <a:lnTo>
                    <a:pt x="66" y="55"/>
                  </a:lnTo>
                  <a:lnTo>
                    <a:pt x="69" y="54"/>
                  </a:lnTo>
                  <a:lnTo>
                    <a:pt x="109" y="54"/>
                  </a:lnTo>
                  <a:lnTo>
                    <a:pt x="109" y="5"/>
                  </a:lnTo>
                  <a:lnTo>
                    <a:pt x="109" y="2"/>
                  </a:lnTo>
                  <a:lnTo>
                    <a:pt x="108" y="1"/>
                  </a:lnTo>
                  <a:lnTo>
                    <a:pt x="106" y="0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75" name="Freeform 116">
              <a:extLst>
                <a:ext uri="{FF2B5EF4-FFF2-40B4-BE49-F238E27FC236}">
                  <a16:creationId xmlns:a16="http://schemas.microsoft.com/office/drawing/2014/main" xmlns="" id="{8ED62340-21F4-4B92-A1C8-F1CBB1A87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5438" y="2432051"/>
              <a:ext cx="190500" cy="49213"/>
            </a:xfrm>
            <a:custGeom>
              <a:avLst/>
              <a:gdLst>
                <a:gd name="T0" fmla="*/ 294974042 w 119"/>
                <a:gd name="T1" fmla="*/ 0 h 29"/>
                <a:gd name="T2" fmla="*/ 189810038 w 119"/>
                <a:gd name="T3" fmla="*/ 0 h 29"/>
                <a:gd name="T4" fmla="*/ 189810038 w 119"/>
                <a:gd name="T5" fmla="*/ 0 h 29"/>
                <a:gd name="T6" fmla="*/ 184679345 w 119"/>
                <a:gd name="T7" fmla="*/ 0 h 29"/>
                <a:gd name="T8" fmla="*/ 182114798 w 119"/>
                <a:gd name="T9" fmla="*/ 2789868 h 29"/>
                <a:gd name="T10" fmla="*/ 171855013 w 119"/>
                <a:gd name="T11" fmla="*/ 13947643 h 29"/>
                <a:gd name="T12" fmla="*/ 133378815 w 119"/>
                <a:gd name="T13" fmla="*/ 13947643 h 29"/>
                <a:gd name="T14" fmla="*/ 123119029 w 119"/>
                <a:gd name="T15" fmla="*/ 2789868 h 29"/>
                <a:gd name="T16" fmla="*/ 123119029 w 119"/>
                <a:gd name="T17" fmla="*/ 2789868 h 29"/>
                <a:gd name="T18" fmla="*/ 120554483 w 119"/>
                <a:gd name="T19" fmla="*/ 0 h 29"/>
                <a:gd name="T20" fmla="*/ 115423790 w 119"/>
                <a:gd name="T21" fmla="*/ 0 h 29"/>
                <a:gd name="T22" fmla="*/ 10259786 w 119"/>
                <a:gd name="T23" fmla="*/ 0 h 29"/>
                <a:gd name="T24" fmla="*/ 10259786 w 119"/>
                <a:gd name="T25" fmla="*/ 0 h 29"/>
                <a:gd name="T26" fmla="*/ 7695239 w 119"/>
                <a:gd name="T27" fmla="*/ 2789868 h 29"/>
                <a:gd name="T28" fmla="*/ 5130693 w 119"/>
                <a:gd name="T29" fmla="*/ 5578039 h 29"/>
                <a:gd name="T30" fmla="*/ 0 w 119"/>
                <a:gd name="T31" fmla="*/ 11157775 h 29"/>
                <a:gd name="T32" fmla="*/ 0 w 119"/>
                <a:gd name="T33" fmla="*/ 16735814 h 29"/>
                <a:gd name="T34" fmla="*/ 10259786 w 119"/>
                <a:gd name="T35" fmla="*/ 58577046 h 29"/>
                <a:gd name="T36" fmla="*/ 10259786 w 119"/>
                <a:gd name="T37" fmla="*/ 58577046 h 29"/>
                <a:gd name="T38" fmla="*/ 12824332 w 119"/>
                <a:gd name="T39" fmla="*/ 69734821 h 29"/>
                <a:gd name="T40" fmla="*/ 20519571 w 119"/>
                <a:gd name="T41" fmla="*/ 75314557 h 29"/>
                <a:gd name="T42" fmla="*/ 28214811 w 119"/>
                <a:gd name="T43" fmla="*/ 78102728 h 29"/>
                <a:gd name="T44" fmla="*/ 38474597 w 119"/>
                <a:gd name="T45" fmla="*/ 80892596 h 29"/>
                <a:gd name="T46" fmla="*/ 266759231 w 119"/>
                <a:gd name="T47" fmla="*/ 80892596 h 29"/>
                <a:gd name="T48" fmla="*/ 266759231 w 119"/>
                <a:gd name="T49" fmla="*/ 80892596 h 29"/>
                <a:gd name="T50" fmla="*/ 277019017 w 119"/>
                <a:gd name="T51" fmla="*/ 78102728 h 29"/>
                <a:gd name="T52" fmla="*/ 284714256 w 119"/>
                <a:gd name="T53" fmla="*/ 75314557 h 29"/>
                <a:gd name="T54" fmla="*/ 292409496 w 119"/>
                <a:gd name="T55" fmla="*/ 69734821 h 29"/>
                <a:gd name="T56" fmla="*/ 294974042 w 119"/>
                <a:gd name="T57" fmla="*/ 58577046 h 29"/>
                <a:gd name="T58" fmla="*/ 305233828 w 119"/>
                <a:gd name="T59" fmla="*/ 16735814 h 29"/>
                <a:gd name="T60" fmla="*/ 305233828 w 119"/>
                <a:gd name="T61" fmla="*/ 16735814 h 29"/>
                <a:gd name="T62" fmla="*/ 305233828 w 119"/>
                <a:gd name="T63" fmla="*/ 11157775 h 29"/>
                <a:gd name="T64" fmla="*/ 300103134 w 119"/>
                <a:gd name="T65" fmla="*/ 5578039 h 29"/>
                <a:gd name="T66" fmla="*/ 297538588 w 119"/>
                <a:gd name="T67" fmla="*/ 2789868 h 29"/>
                <a:gd name="T68" fmla="*/ 294974042 w 119"/>
                <a:gd name="T69" fmla="*/ 0 h 29"/>
                <a:gd name="T70" fmla="*/ 294974042 w 119"/>
                <a:gd name="T71" fmla="*/ 0 h 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19" h="29">
                  <a:moveTo>
                    <a:pt x="115" y="0"/>
                  </a:moveTo>
                  <a:lnTo>
                    <a:pt x="74" y="0"/>
                  </a:lnTo>
                  <a:lnTo>
                    <a:pt x="72" y="0"/>
                  </a:lnTo>
                  <a:lnTo>
                    <a:pt x="71" y="1"/>
                  </a:lnTo>
                  <a:lnTo>
                    <a:pt x="67" y="5"/>
                  </a:lnTo>
                  <a:lnTo>
                    <a:pt x="52" y="5"/>
                  </a:lnTo>
                  <a:lnTo>
                    <a:pt x="48" y="1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21"/>
                  </a:lnTo>
                  <a:lnTo>
                    <a:pt x="5" y="25"/>
                  </a:lnTo>
                  <a:lnTo>
                    <a:pt x="8" y="27"/>
                  </a:lnTo>
                  <a:lnTo>
                    <a:pt x="11" y="28"/>
                  </a:lnTo>
                  <a:lnTo>
                    <a:pt x="15" y="29"/>
                  </a:lnTo>
                  <a:lnTo>
                    <a:pt x="104" y="29"/>
                  </a:lnTo>
                  <a:lnTo>
                    <a:pt x="108" y="28"/>
                  </a:lnTo>
                  <a:lnTo>
                    <a:pt x="111" y="27"/>
                  </a:lnTo>
                  <a:lnTo>
                    <a:pt x="114" y="25"/>
                  </a:lnTo>
                  <a:lnTo>
                    <a:pt x="115" y="21"/>
                  </a:lnTo>
                  <a:lnTo>
                    <a:pt x="119" y="6"/>
                  </a:lnTo>
                  <a:lnTo>
                    <a:pt x="119" y="4"/>
                  </a:lnTo>
                  <a:lnTo>
                    <a:pt x="117" y="2"/>
                  </a:lnTo>
                  <a:lnTo>
                    <a:pt x="116" y="1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xmlns="" id="{77172FCD-6EA1-46C4-8FCE-6C17F2F5CDDD}"/>
              </a:ext>
            </a:extLst>
          </p:cNvPr>
          <p:cNvGrpSpPr>
            <a:grpSpLocks noChangeAspect="1"/>
          </p:cNvGrpSpPr>
          <p:nvPr/>
        </p:nvGrpSpPr>
        <p:grpSpPr>
          <a:xfrm>
            <a:off x="8334774" y="2650251"/>
            <a:ext cx="369148" cy="365760"/>
            <a:chOff x="7288213" y="1955800"/>
            <a:chExt cx="173038" cy="171450"/>
          </a:xfrm>
          <a:solidFill>
            <a:schemeClr val="bg2"/>
          </a:solidFill>
        </p:grpSpPr>
        <p:sp>
          <p:nvSpPr>
            <p:cNvPr id="77" name="Freeform 103">
              <a:extLst>
                <a:ext uri="{FF2B5EF4-FFF2-40B4-BE49-F238E27FC236}">
                  <a16:creationId xmlns:a16="http://schemas.microsoft.com/office/drawing/2014/main" xmlns="" id="{1123FEC3-BBE1-4A83-86CF-9670EF66D3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8213" y="1993900"/>
              <a:ext cx="133350" cy="133350"/>
            </a:xfrm>
            <a:custGeom>
              <a:avLst/>
              <a:gdLst>
                <a:gd name="T0" fmla="*/ 136210675 w 84"/>
                <a:gd name="T1" fmla="*/ 0 h 84"/>
                <a:gd name="T2" fmla="*/ 25223788 w 84"/>
                <a:gd name="T3" fmla="*/ 0 h 84"/>
                <a:gd name="T4" fmla="*/ 25223788 w 84"/>
                <a:gd name="T5" fmla="*/ 0 h 84"/>
                <a:gd name="T6" fmla="*/ 15135225 w 84"/>
                <a:gd name="T7" fmla="*/ 2522538 h 84"/>
                <a:gd name="T8" fmla="*/ 7567613 w 84"/>
                <a:gd name="T9" fmla="*/ 5045075 h 84"/>
                <a:gd name="T10" fmla="*/ 2522538 w 84"/>
                <a:gd name="T11" fmla="*/ 15135225 h 84"/>
                <a:gd name="T12" fmla="*/ 0 w 84"/>
                <a:gd name="T13" fmla="*/ 25223788 h 84"/>
                <a:gd name="T14" fmla="*/ 0 w 84"/>
                <a:gd name="T15" fmla="*/ 136210675 h 84"/>
                <a:gd name="T16" fmla="*/ 0 w 84"/>
                <a:gd name="T17" fmla="*/ 136210675 h 84"/>
                <a:gd name="T18" fmla="*/ 2522538 w 84"/>
                <a:gd name="T19" fmla="*/ 146300825 h 84"/>
                <a:gd name="T20" fmla="*/ 7567613 w 84"/>
                <a:gd name="T21" fmla="*/ 153868438 h 84"/>
                <a:gd name="T22" fmla="*/ 15135225 w 84"/>
                <a:gd name="T23" fmla="*/ 158913513 h 84"/>
                <a:gd name="T24" fmla="*/ 25223788 w 84"/>
                <a:gd name="T25" fmla="*/ 161434463 h 84"/>
                <a:gd name="T26" fmla="*/ 37836475 w 84"/>
                <a:gd name="T27" fmla="*/ 161434463 h 84"/>
                <a:gd name="T28" fmla="*/ 37836475 w 84"/>
                <a:gd name="T29" fmla="*/ 211883625 h 84"/>
                <a:gd name="T30" fmla="*/ 103419275 w 84"/>
                <a:gd name="T31" fmla="*/ 161434463 h 84"/>
                <a:gd name="T32" fmla="*/ 186659838 w 84"/>
                <a:gd name="T33" fmla="*/ 161434463 h 84"/>
                <a:gd name="T34" fmla="*/ 186659838 w 84"/>
                <a:gd name="T35" fmla="*/ 161434463 h 84"/>
                <a:gd name="T36" fmla="*/ 196748400 w 84"/>
                <a:gd name="T37" fmla="*/ 158913513 h 84"/>
                <a:gd name="T38" fmla="*/ 206838550 w 84"/>
                <a:gd name="T39" fmla="*/ 153868438 h 84"/>
                <a:gd name="T40" fmla="*/ 209361088 w 84"/>
                <a:gd name="T41" fmla="*/ 146300825 h 84"/>
                <a:gd name="T42" fmla="*/ 211883625 w 84"/>
                <a:gd name="T43" fmla="*/ 136210675 h 84"/>
                <a:gd name="T44" fmla="*/ 211883625 w 84"/>
                <a:gd name="T45" fmla="*/ 60537725 h 84"/>
                <a:gd name="T46" fmla="*/ 211883625 w 84"/>
                <a:gd name="T47" fmla="*/ 60537725 h 84"/>
                <a:gd name="T48" fmla="*/ 199270938 w 84"/>
                <a:gd name="T49" fmla="*/ 60537725 h 84"/>
                <a:gd name="T50" fmla="*/ 186659838 w 84"/>
                <a:gd name="T51" fmla="*/ 55492650 h 84"/>
                <a:gd name="T52" fmla="*/ 174047150 w 84"/>
                <a:gd name="T53" fmla="*/ 52971700 h 84"/>
                <a:gd name="T54" fmla="*/ 161434463 w 84"/>
                <a:gd name="T55" fmla="*/ 42881550 h 84"/>
                <a:gd name="T56" fmla="*/ 156390975 w 84"/>
                <a:gd name="T57" fmla="*/ 32791400 h 84"/>
                <a:gd name="T58" fmla="*/ 146300825 w 84"/>
                <a:gd name="T59" fmla="*/ 25223788 h 84"/>
                <a:gd name="T60" fmla="*/ 141255750 w 84"/>
                <a:gd name="T61" fmla="*/ 12612688 h 84"/>
                <a:gd name="T62" fmla="*/ 136210675 w 84"/>
                <a:gd name="T63" fmla="*/ 0 h 84"/>
                <a:gd name="T64" fmla="*/ 136210675 w 84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4" h="84">
                  <a:moveTo>
                    <a:pt x="54" y="0"/>
                  </a:moveTo>
                  <a:lnTo>
                    <a:pt x="10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3" y="61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15" y="64"/>
                  </a:lnTo>
                  <a:lnTo>
                    <a:pt x="15" y="84"/>
                  </a:lnTo>
                  <a:lnTo>
                    <a:pt x="41" y="64"/>
                  </a:lnTo>
                  <a:lnTo>
                    <a:pt x="74" y="64"/>
                  </a:lnTo>
                  <a:lnTo>
                    <a:pt x="78" y="63"/>
                  </a:lnTo>
                  <a:lnTo>
                    <a:pt x="82" y="61"/>
                  </a:lnTo>
                  <a:lnTo>
                    <a:pt x="83" y="58"/>
                  </a:lnTo>
                  <a:lnTo>
                    <a:pt x="84" y="54"/>
                  </a:lnTo>
                  <a:lnTo>
                    <a:pt x="84" y="24"/>
                  </a:lnTo>
                  <a:lnTo>
                    <a:pt x="79" y="24"/>
                  </a:lnTo>
                  <a:lnTo>
                    <a:pt x="74" y="22"/>
                  </a:lnTo>
                  <a:lnTo>
                    <a:pt x="69" y="21"/>
                  </a:lnTo>
                  <a:lnTo>
                    <a:pt x="64" y="17"/>
                  </a:lnTo>
                  <a:lnTo>
                    <a:pt x="62" y="13"/>
                  </a:lnTo>
                  <a:lnTo>
                    <a:pt x="58" y="10"/>
                  </a:lnTo>
                  <a:lnTo>
                    <a:pt x="56" y="5"/>
                  </a:lnTo>
                  <a:lnTo>
                    <a:pt x="5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78" name="Freeform 104">
              <a:extLst>
                <a:ext uri="{FF2B5EF4-FFF2-40B4-BE49-F238E27FC236}">
                  <a16:creationId xmlns:a16="http://schemas.microsoft.com/office/drawing/2014/main" xmlns="" id="{68E5912A-8DB4-400D-B078-E5A098442F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3464" y="1955800"/>
              <a:ext cx="77787" cy="57150"/>
            </a:xfrm>
            <a:custGeom>
              <a:avLst/>
              <a:gdLst>
                <a:gd name="T0" fmla="*/ 48342138 w 47"/>
                <a:gd name="T1" fmla="*/ 90806588 h 36"/>
                <a:gd name="T2" fmla="*/ 0 w 47"/>
                <a:gd name="T3" fmla="*/ 45404088 h 36"/>
                <a:gd name="T4" fmla="*/ 18799628 w 47"/>
                <a:gd name="T5" fmla="*/ 25223788 h 36"/>
                <a:gd name="T6" fmla="*/ 48342138 w 47"/>
                <a:gd name="T7" fmla="*/ 52970113 h 36"/>
                <a:gd name="T8" fmla="*/ 104741023 w 47"/>
                <a:gd name="T9" fmla="*/ 0 h 36"/>
                <a:gd name="T10" fmla="*/ 126226785 w 47"/>
                <a:gd name="T11" fmla="*/ 20178713 h 36"/>
                <a:gd name="T12" fmla="*/ 48342138 w 47"/>
                <a:gd name="T13" fmla="*/ 90806588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" h="36">
                  <a:moveTo>
                    <a:pt x="18" y="36"/>
                  </a:moveTo>
                  <a:lnTo>
                    <a:pt x="0" y="18"/>
                  </a:lnTo>
                  <a:lnTo>
                    <a:pt x="7" y="10"/>
                  </a:lnTo>
                  <a:lnTo>
                    <a:pt x="18" y="21"/>
                  </a:lnTo>
                  <a:lnTo>
                    <a:pt x="39" y="0"/>
                  </a:lnTo>
                  <a:lnTo>
                    <a:pt x="47" y="8"/>
                  </a:ln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xmlns="" id="{861F1F68-BB70-41BD-A832-8269F064D3D1}"/>
              </a:ext>
            </a:extLst>
          </p:cNvPr>
          <p:cNvGrpSpPr>
            <a:grpSpLocks noChangeAspect="1"/>
          </p:cNvGrpSpPr>
          <p:nvPr/>
        </p:nvGrpSpPr>
        <p:grpSpPr>
          <a:xfrm>
            <a:off x="4148349" y="2650251"/>
            <a:ext cx="368916" cy="365760"/>
            <a:chOff x="5381626" y="2679701"/>
            <a:chExt cx="185738" cy="184149"/>
          </a:xfrm>
          <a:solidFill>
            <a:schemeClr val="bg2"/>
          </a:solidFill>
        </p:grpSpPr>
        <p:sp>
          <p:nvSpPr>
            <p:cNvPr id="80" name="Freeform 447">
              <a:extLst>
                <a:ext uri="{FF2B5EF4-FFF2-40B4-BE49-F238E27FC236}">
                  <a16:creationId xmlns:a16="http://schemas.microsoft.com/office/drawing/2014/main" xmlns="" id="{3F791876-2570-4EA6-BBDD-982EB1700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7664" y="2679701"/>
              <a:ext cx="139700" cy="123825"/>
            </a:xfrm>
            <a:custGeom>
              <a:avLst/>
              <a:gdLst>
                <a:gd name="T0" fmla="*/ 193570831 w 89"/>
                <a:gd name="T1" fmla="*/ 0 h 79"/>
                <a:gd name="T2" fmla="*/ 144565955 w 89"/>
                <a:gd name="T3" fmla="*/ 0 h 79"/>
                <a:gd name="T4" fmla="*/ 144565955 w 89"/>
                <a:gd name="T5" fmla="*/ 71943892 h 79"/>
                <a:gd name="T6" fmla="*/ 107810728 w 89"/>
                <a:gd name="T7" fmla="*/ 49616207 h 79"/>
                <a:gd name="T8" fmla="*/ 71057071 w 89"/>
                <a:gd name="T9" fmla="*/ 71943892 h 79"/>
                <a:gd name="T10" fmla="*/ 71057071 w 89"/>
                <a:gd name="T11" fmla="*/ 0 h 79"/>
                <a:gd name="T12" fmla="*/ 24502438 w 89"/>
                <a:gd name="T13" fmla="*/ 0 h 79"/>
                <a:gd name="T14" fmla="*/ 24502438 w 89"/>
                <a:gd name="T15" fmla="*/ 0 h 79"/>
                <a:gd name="T16" fmla="*/ 14701463 w 89"/>
                <a:gd name="T17" fmla="*/ 2481202 h 79"/>
                <a:gd name="T18" fmla="*/ 4900488 w 89"/>
                <a:gd name="T19" fmla="*/ 4962404 h 79"/>
                <a:gd name="T20" fmla="*/ 2450244 w 89"/>
                <a:gd name="T21" fmla="*/ 14885646 h 79"/>
                <a:gd name="T22" fmla="*/ 0 w 89"/>
                <a:gd name="T23" fmla="*/ 24808887 h 79"/>
                <a:gd name="T24" fmla="*/ 0 w 89"/>
                <a:gd name="T25" fmla="*/ 171176307 h 79"/>
                <a:gd name="T26" fmla="*/ 49004876 w 89"/>
                <a:gd name="T27" fmla="*/ 158773431 h 79"/>
                <a:gd name="T28" fmla="*/ 83308290 w 89"/>
                <a:gd name="T29" fmla="*/ 195985194 h 79"/>
                <a:gd name="T30" fmla="*/ 193570831 w 89"/>
                <a:gd name="T31" fmla="*/ 195985194 h 79"/>
                <a:gd name="T32" fmla="*/ 193570831 w 89"/>
                <a:gd name="T33" fmla="*/ 195985194 h 79"/>
                <a:gd name="T34" fmla="*/ 203371807 w 89"/>
                <a:gd name="T35" fmla="*/ 191022790 h 79"/>
                <a:gd name="T36" fmla="*/ 210722538 w 89"/>
                <a:gd name="T37" fmla="*/ 188543155 h 79"/>
                <a:gd name="T38" fmla="*/ 213172782 w 89"/>
                <a:gd name="T39" fmla="*/ 181099548 h 79"/>
                <a:gd name="T40" fmla="*/ 218073270 w 89"/>
                <a:gd name="T41" fmla="*/ 171176307 h 79"/>
                <a:gd name="T42" fmla="*/ 218073270 w 89"/>
                <a:gd name="T43" fmla="*/ 24808887 h 79"/>
                <a:gd name="T44" fmla="*/ 218073270 w 89"/>
                <a:gd name="T45" fmla="*/ 24808887 h 79"/>
                <a:gd name="T46" fmla="*/ 213172782 w 89"/>
                <a:gd name="T47" fmla="*/ 14885646 h 79"/>
                <a:gd name="T48" fmla="*/ 210722538 w 89"/>
                <a:gd name="T49" fmla="*/ 4962404 h 79"/>
                <a:gd name="T50" fmla="*/ 203371807 w 89"/>
                <a:gd name="T51" fmla="*/ 2481202 h 79"/>
                <a:gd name="T52" fmla="*/ 193570831 w 89"/>
                <a:gd name="T53" fmla="*/ 0 h 79"/>
                <a:gd name="T54" fmla="*/ 193570831 w 89"/>
                <a:gd name="T55" fmla="*/ 0 h 7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89" h="79">
                  <a:moveTo>
                    <a:pt x="79" y="0"/>
                  </a:moveTo>
                  <a:lnTo>
                    <a:pt x="59" y="0"/>
                  </a:lnTo>
                  <a:lnTo>
                    <a:pt x="59" y="29"/>
                  </a:lnTo>
                  <a:lnTo>
                    <a:pt x="44" y="20"/>
                  </a:lnTo>
                  <a:lnTo>
                    <a:pt x="29" y="29"/>
                  </a:lnTo>
                  <a:lnTo>
                    <a:pt x="29" y="0"/>
                  </a:lnTo>
                  <a:lnTo>
                    <a:pt x="10" y="0"/>
                  </a:lnTo>
                  <a:lnTo>
                    <a:pt x="6" y="1"/>
                  </a:lnTo>
                  <a:lnTo>
                    <a:pt x="2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69"/>
                  </a:lnTo>
                  <a:lnTo>
                    <a:pt x="20" y="64"/>
                  </a:lnTo>
                  <a:lnTo>
                    <a:pt x="34" y="79"/>
                  </a:lnTo>
                  <a:lnTo>
                    <a:pt x="79" y="79"/>
                  </a:lnTo>
                  <a:lnTo>
                    <a:pt x="83" y="77"/>
                  </a:lnTo>
                  <a:lnTo>
                    <a:pt x="86" y="76"/>
                  </a:lnTo>
                  <a:lnTo>
                    <a:pt x="87" y="73"/>
                  </a:lnTo>
                  <a:lnTo>
                    <a:pt x="89" y="69"/>
                  </a:lnTo>
                  <a:lnTo>
                    <a:pt x="89" y="10"/>
                  </a:lnTo>
                  <a:lnTo>
                    <a:pt x="87" y="6"/>
                  </a:lnTo>
                  <a:lnTo>
                    <a:pt x="86" y="2"/>
                  </a:lnTo>
                  <a:lnTo>
                    <a:pt x="83" y="1"/>
                  </a:lnTo>
                  <a:lnTo>
                    <a:pt x="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81" name="Freeform 448">
              <a:extLst>
                <a:ext uri="{FF2B5EF4-FFF2-40B4-BE49-F238E27FC236}">
                  <a16:creationId xmlns:a16="http://schemas.microsoft.com/office/drawing/2014/main" xmlns="" id="{55033DDD-D5F7-42F5-BCDA-C6EF2B854E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9" y="2795588"/>
              <a:ext cx="115887" cy="58737"/>
            </a:xfrm>
            <a:custGeom>
              <a:avLst/>
              <a:gdLst>
                <a:gd name="T0" fmla="*/ 169058774 w 74"/>
                <a:gd name="T1" fmla="*/ 34873211 h 39"/>
                <a:gd name="T2" fmla="*/ 66154251 w 74"/>
                <a:gd name="T3" fmla="*/ 34873211 h 39"/>
                <a:gd name="T4" fmla="*/ 68603538 w 74"/>
                <a:gd name="T5" fmla="*/ 30223952 h 39"/>
                <a:gd name="T6" fmla="*/ 68603538 w 74"/>
                <a:gd name="T7" fmla="*/ 30223952 h 39"/>
                <a:gd name="T8" fmla="*/ 73503679 w 74"/>
                <a:gd name="T9" fmla="*/ 27898569 h 39"/>
                <a:gd name="T10" fmla="*/ 73503679 w 74"/>
                <a:gd name="T11" fmla="*/ 23249309 h 39"/>
                <a:gd name="T12" fmla="*/ 73503679 w 74"/>
                <a:gd name="T13" fmla="*/ 18600050 h 39"/>
                <a:gd name="T14" fmla="*/ 68603538 w 74"/>
                <a:gd name="T15" fmla="*/ 13949284 h 39"/>
                <a:gd name="T16" fmla="*/ 56352403 w 74"/>
                <a:gd name="T17" fmla="*/ 2325383 h 39"/>
                <a:gd name="T18" fmla="*/ 56352403 w 74"/>
                <a:gd name="T19" fmla="*/ 2325383 h 39"/>
                <a:gd name="T20" fmla="*/ 51452262 w 74"/>
                <a:gd name="T21" fmla="*/ 0 h 39"/>
                <a:gd name="T22" fmla="*/ 44102834 w 74"/>
                <a:gd name="T23" fmla="*/ 0 h 39"/>
                <a:gd name="T24" fmla="*/ 0 w 74"/>
                <a:gd name="T25" fmla="*/ 16274667 h 39"/>
                <a:gd name="T26" fmla="*/ 0 w 74"/>
                <a:gd name="T27" fmla="*/ 90671855 h 39"/>
                <a:gd name="T28" fmla="*/ 132306935 w 74"/>
                <a:gd name="T29" fmla="*/ 90671855 h 39"/>
                <a:gd name="T30" fmla="*/ 132306935 w 74"/>
                <a:gd name="T31" fmla="*/ 90671855 h 39"/>
                <a:gd name="T32" fmla="*/ 139657929 w 74"/>
                <a:gd name="T33" fmla="*/ 90671855 h 39"/>
                <a:gd name="T34" fmla="*/ 142107217 w 74"/>
                <a:gd name="T35" fmla="*/ 88346472 h 39"/>
                <a:gd name="T36" fmla="*/ 178859056 w 74"/>
                <a:gd name="T37" fmla="*/ 53473261 h 39"/>
                <a:gd name="T38" fmla="*/ 178859056 w 74"/>
                <a:gd name="T39" fmla="*/ 53473261 h 39"/>
                <a:gd name="T40" fmla="*/ 181309910 w 74"/>
                <a:gd name="T41" fmla="*/ 48824002 h 39"/>
                <a:gd name="T42" fmla="*/ 181309910 w 74"/>
                <a:gd name="T43" fmla="*/ 39523977 h 39"/>
                <a:gd name="T44" fmla="*/ 181309910 w 74"/>
                <a:gd name="T45" fmla="*/ 39523977 h 39"/>
                <a:gd name="T46" fmla="*/ 173958915 w 74"/>
                <a:gd name="T47" fmla="*/ 37198594 h 39"/>
                <a:gd name="T48" fmla="*/ 169058774 w 74"/>
                <a:gd name="T49" fmla="*/ 34873211 h 39"/>
                <a:gd name="T50" fmla="*/ 169058774 w 74"/>
                <a:gd name="T51" fmla="*/ 34873211 h 3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74" h="39">
                  <a:moveTo>
                    <a:pt x="69" y="15"/>
                  </a:moveTo>
                  <a:lnTo>
                    <a:pt x="27" y="15"/>
                  </a:lnTo>
                  <a:lnTo>
                    <a:pt x="28" y="13"/>
                  </a:lnTo>
                  <a:lnTo>
                    <a:pt x="30" y="12"/>
                  </a:lnTo>
                  <a:lnTo>
                    <a:pt x="30" y="10"/>
                  </a:lnTo>
                  <a:lnTo>
                    <a:pt x="30" y="8"/>
                  </a:lnTo>
                  <a:lnTo>
                    <a:pt x="28" y="6"/>
                  </a:lnTo>
                  <a:lnTo>
                    <a:pt x="23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0" y="7"/>
                  </a:lnTo>
                  <a:lnTo>
                    <a:pt x="0" y="39"/>
                  </a:lnTo>
                  <a:lnTo>
                    <a:pt x="54" y="39"/>
                  </a:lnTo>
                  <a:lnTo>
                    <a:pt x="57" y="39"/>
                  </a:lnTo>
                  <a:lnTo>
                    <a:pt x="58" y="38"/>
                  </a:lnTo>
                  <a:lnTo>
                    <a:pt x="73" y="23"/>
                  </a:lnTo>
                  <a:lnTo>
                    <a:pt x="74" y="21"/>
                  </a:lnTo>
                  <a:lnTo>
                    <a:pt x="74" y="17"/>
                  </a:lnTo>
                  <a:lnTo>
                    <a:pt x="71" y="16"/>
                  </a:lnTo>
                  <a:lnTo>
                    <a:pt x="69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82" name="Freeform 449">
              <a:extLst>
                <a:ext uri="{FF2B5EF4-FFF2-40B4-BE49-F238E27FC236}">
                  <a16:creationId xmlns:a16="http://schemas.microsoft.com/office/drawing/2014/main" xmlns="" id="{0F7CC70B-5269-4D4C-A6C8-337C29D05A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81626" y="2795588"/>
              <a:ext cx="33338" cy="68262"/>
            </a:xfrm>
            <a:custGeom>
              <a:avLst/>
              <a:gdLst>
                <a:gd name="T0" fmla="*/ 40529007 w 20"/>
                <a:gd name="T1" fmla="*/ 0 h 44"/>
                <a:gd name="T2" fmla="*/ 13510225 w 20"/>
                <a:gd name="T3" fmla="*/ 0 h 44"/>
                <a:gd name="T4" fmla="*/ 13510225 w 20"/>
                <a:gd name="T5" fmla="*/ 0 h 44"/>
                <a:gd name="T6" fmla="*/ 8106135 w 20"/>
                <a:gd name="T7" fmla="*/ 0 h 44"/>
                <a:gd name="T8" fmla="*/ 5404090 w 20"/>
                <a:gd name="T9" fmla="*/ 2449675 h 44"/>
                <a:gd name="T10" fmla="*/ 0 w 20"/>
                <a:gd name="T11" fmla="*/ 4899350 h 44"/>
                <a:gd name="T12" fmla="*/ 0 w 20"/>
                <a:gd name="T13" fmla="*/ 12246823 h 44"/>
                <a:gd name="T14" fmla="*/ 0 w 20"/>
                <a:gd name="T15" fmla="*/ 95523361 h 44"/>
                <a:gd name="T16" fmla="*/ 0 w 20"/>
                <a:gd name="T17" fmla="*/ 95523361 h 44"/>
                <a:gd name="T18" fmla="*/ 0 w 20"/>
                <a:gd name="T19" fmla="*/ 102870834 h 44"/>
                <a:gd name="T20" fmla="*/ 5404090 w 20"/>
                <a:gd name="T21" fmla="*/ 105320509 h 44"/>
                <a:gd name="T22" fmla="*/ 8106135 w 20"/>
                <a:gd name="T23" fmla="*/ 107770184 h 44"/>
                <a:gd name="T24" fmla="*/ 13510225 w 20"/>
                <a:gd name="T25" fmla="*/ 107770184 h 44"/>
                <a:gd name="T26" fmla="*/ 40529007 w 20"/>
                <a:gd name="T27" fmla="*/ 107770184 h 44"/>
                <a:gd name="T28" fmla="*/ 40529007 w 20"/>
                <a:gd name="T29" fmla="*/ 107770184 h 44"/>
                <a:gd name="T30" fmla="*/ 48633474 w 20"/>
                <a:gd name="T31" fmla="*/ 107770184 h 44"/>
                <a:gd name="T32" fmla="*/ 51335519 w 20"/>
                <a:gd name="T33" fmla="*/ 105320509 h 44"/>
                <a:gd name="T34" fmla="*/ 54037564 w 20"/>
                <a:gd name="T35" fmla="*/ 102870834 h 44"/>
                <a:gd name="T36" fmla="*/ 54037564 w 20"/>
                <a:gd name="T37" fmla="*/ 95523361 h 44"/>
                <a:gd name="T38" fmla="*/ 54037564 w 20"/>
                <a:gd name="T39" fmla="*/ 12246823 h 44"/>
                <a:gd name="T40" fmla="*/ 54037564 w 20"/>
                <a:gd name="T41" fmla="*/ 12246823 h 44"/>
                <a:gd name="T42" fmla="*/ 54037564 w 20"/>
                <a:gd name="T43" fmla="*/ 4899350 h 44"/>
                <a:gd name="T44" fmla="*/ 51335519 w 20"/>
                <a:gd name="T45" fmla="*/ 2449675 h 44"/>
                <a:gd name="T46" fmla="*/ 48633474 w 20"/>
                <a:gd name="T47" fmla="*/ 0 h 44"/>
                <a:gd name="T48" fmla="*/ 40529007 w 20"/>
                <a:gd name="T49" fmla="*/ 0 h 44"/>
                <a:gd name="T50" fmla="*/ 40529007 w 20"/>
                <a:gd name="T51" fmla="*/ 0 h 4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20" h="44">
                  <a:moveTo>
                    <a:pt x="15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2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39"/>
                  </a:lnTo>
                  <a:lnTo>
                    <a:pt x="0" y="42"/>
                  </a:lnTo>
                  <a:lnTo>
                    <a:pt x="2" y="43"/>
                  </a:lnTo>
                  <a:lnTo>
                    <a:pt x="3" y="44"/>
                  </a:lnTo>
                  <a:lnTo>
                    <a:pt x="5" y="44"/>
                  </a:lnTo>
                  <a:lnTo>
                    <a:pt x="15" y="44"/>
                  </a:lnTo>
                  <a:lnTo>
                    <a:pt x="18" y="44"/>
                  </a:lnTo>
                  <a:lnTo>
                    <a:pt x="19" y="43"/>
                  </a:lnTo>
                  <a:lnTo>
                    <a:pt x="20" y="42"/>
                  </a:lnTo>
                  <a:lnTo>
                    <a:pt x="20" y="39"/>
                  </a:lnTo>
                  <a:lnTo>
                    <a:pt x="20" y="5"/>
                  </a:lnTo>
                  <a:lnTo>
                    <a:pt x="20" y="2"/>
                  </a:lnTo>
                  <a:lnTo>
                    <a:pt x="19" y="1"/>
                  </a:lnTo>
                  <a:lnTo>
                    <a:pt x="18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xmlns="" id="{9863FF25-028B-43A7-BF78-B836C637760C}"/>
              </a:ext>
            </a:extLst>
          </p:cNvPr>
          <p:cNvGrpSpPr>
            <a:grpSpLocks noChangeAspect="1"/>
          </p:cNvGrpSpPr>
          <p:nvPr/>
        </p:nvGrpSpPr>
        <p:grpSpPr>
          <a:xfrm>
            <a:off x="1490646" y="2654061"/>
            <a:ext cx="365760" cy="358140"/>
            <a:chOff x="7591425" y="2697164"/>
            <a:chExt cx="152400" cy="149225"/>
          </a:xfrm>
          <a:solidFill>
            <a:schemeClr val="bg2"/>
          </a:solidFill>
        </p:grpSpPr>
        <p:sp>
          <p:nvSpPr>
            <p:cNvPr id="84" name="Freeform 467">
              <a:extLst>
                <a:ext uri="{FF2B5EF4-FFF2-40B4-BE49-F238E27FC236}">
                  <a16:creationId xmlns:a16="http://schemas.microsoft.com/office/drawing/2014/main" xmlns="" id="{2A2E1153-D630-40DB-89AE-73579CA7B51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91425" y="2697164"/>
              <a:ext cx="152400" cy="149225"/>
            </a:xfrm>
            <a:custGeom>
              <a:avLst/>
              <a:gdLst>
                <a:gd name="T0" fmla="*/ 223375297 w 99"/>
                <a:gd name="T1" fmla="*/ 89799951 h 98"/>
                <a:gd name="T2" fmla="*/ 211492715 w 99"/>
                <a:gd name="T3" fmla="*/ 89799951 h 98"/>
                <a:gd name="T4" fmla="*/ 211492715 w 99"/>
                <a:gd name="T5" fmla="*/ 66775142 h 98"/>
                <a:gd name="T6" fmla="*/ 211492715 w 99"/>
                <a:gd name="T7" fmla="*/ 66775142 h 98"/>
                <a:gd name="T8" fmla="*/ 206740606 w 99"/>
                <a:gd name="T9" fmla="*/ 59866634 h 98"/>
                <a:gd name="T10" fmla="*/ 204363782 w 99"/>
                <a:gd name="T11" fmla="*/ 50657319 h 98"/>
                <a:gd name="T12" fmla="*/ 197234848 w 99"/>
                <a:gd name="T13" fmla="*/ 48353468 h 98"/>
                <a:gd name="T14" fmla="*/ 187729091 w 99"/>
                <a:gd name="T15" fmla="*/ 43748811 h 98"/>
                <a:gd name="T16" fmla="*/ 180600158 w 99"/>
                <a:gd name="T17" fmla="*/ 43748811 h 98"/>
                <a:gd name="T18" fmla="*/ 163967006 w 99"/>
                <a:gd name="T19" fmla="*/ 4604657 h 98"/>
                <a:gd name="T20" fmla="*/ 163967006 w 99"/>
                <a:gd name="T21" fmla="*/ 4604657 h 98"/>
                <a:gd name="T22" fmla="*/ 154461248 w 99"/>
                <a:gd name="T23" fmla="*/ 0 h 98"/>
                <a:gd name="T24" fmla="*/ 149709139 w 99"/>
                <a:gd name="T25" fmla="*/ 0 h 98"/>
                <a:gd name="T26" fmla="*/ 30892558 w 99"/>
                <a:gd name="T27" fmla="*/ 43748811 h 98"/>
                <a:gd name="T28" fmla="*/ 23763624 w 99"/>
                <a:gd name="T29" fmla="*/ 43748811 h 98"/>
                <a:gd name="T30" fmla="*/ 23763624 w 99"/>
                <a:gd name="T31" fmla="*/ 43748811 h 98"/>
                <a:gd name="T32" fmla="*/ 14257867 w 99"/>
                <a:gd name="T33" fmla="*/ 48353468 h 98"/>
                <a:gd name="T34" fmla="*/ 4752109 w 99"/>
                <a:gd name="T35" fmla="*/ 50657319 h 98"/>
                <a:gd name="T36" fmla="*/ 2376824 w 99"/>
                <a:gd name="T37" fmla="*/ 59866634 h 98"/>
                <a:gd name="T38" fmla="*/ 0 w 99"/>
                <a:gd name="T39" fmla="*/ 66775142 h 98"/>
                <a:gd name="T40" fmla="*/ 0 w 99"/>
                <a:gd name="T41" fmla="*/ 202626232 h 98"/>
                <a:gd name="T42" fmla="*/ 0 w 99"/>
                <a:gd name="T43" fmla="*/ 202626232 h 98"/>
                <a:gd name="T44" fmla="*/ 2376824 w 99"/>
                <a:gd name="T45" fmla="*/ 211837069 h 98"/>
                <a:gd name="T46" fmla="*/ 4752109 w 99"/>
                <a:gd name="T47" fmla="*/ 221047906 h 98"/>
                <a:gd name="T48" fmla="*/ 14257867 w 99"/>
                <a:gd name="T49" fmla="*/ 223350235 h 98"/>
                <a:gd name="T50" fmla="*/ 23763624 w 99"/>
                <a:gd name="T51" fmla="*/ 225652563 h 98"/>
                <a:gd name="T52" fmla="*/ 187729091 w 99"/>
                <a:gd name="T53" fmla="*/ 225652563 h 98"/>
                <a:gd name="T54" fmla="*/ 187729091 w 99"/>
                <a:gd name="T55" fmla="*/ 225652563 h 98"/>
                <a:gd name="T56" fmla="*/ 197234848 w 99"/>
                <a:gd name="T57" fmla="*/ 223350235 h 98"/>
                <a:gd name="T58" fmla="*/ 204363782 w 99"/>
                <a:gd name="T59" fmla="*/ 221047906 h 98"/>
                <a:gd name="T60" fmla="*/ 206740606 w 99"/>
                <a:gd name="T61" fmla="*/ 211837069 h 98"/>
                <a:gd name="T62" fmla="*/ 211492715 w 99"/>
                <a:gd name="T63" fmla="*/ 202626232 h 98"/>
                <a:gd name="T64" fmla="*/ 211492715 w 99"/>
                <a:gd name="T65" fmla="*/ 181903752 h 98"/>
                <a:gd name="T66" fmla="*/ 223375297 w 99"/>
                <a:gd name="T67" fmla="*/ 181903752 h 98"/>
                <a:gd name="T68" fmla="*/ 223375297 w 99"/>
                <a:gd name="T69" fmla="*/ 181903752 h 98"/>
                <a:gd name="T70" fmla="*/ 228127406 w 99"/>
                <a:gd name="T71" fmla="*/ 181903752 h 98"/>
                <a:gd name="T72" fmla="*/ 230504230 w 99"/>
                <a:gd name="T73" fmla="*/ 177299095 h 98"/>
                <a:gd name="T74" fmla="*/ 235256339 w 99"/>
                <a:gd name="T75" fmla="*/ 174995244 h 98"/>
                <a:gd name="T76" fmla="*/ 235256339 w 99"/>
                <a:gd name="T77" fmla="*/ 170390587 h 98"/>
                <a:gd name="T78" fmla="*/ 235256339 w 99"/>
                <a:gd name="T79" fmla="*/ 101313116 h 98"/>
                <a:gd name="T80" fmla="*/ 235256339 w 99"/>
                <a:gd name="T81" fmla="*/ 101313116 h 98"/>
                <a:gd name="T82" fmla="*/ 235256339 w 99"/>
                <a:gd name="T83" fmla="*/ 96708459 h 98"/>
                <a:gd name="T84" fmla="*/ 230504230 w 99"/>
                <a:gd name="T85" fmla="*/ 92103802 h 98"/>
                <a:gd name="T86" fmla="*/ 228127406 w 99"/>
                <a:gd name="T87" fmla="*/ 89799951 h 98"/>
                <a:gd name="T88" fmla="*/ 223375297 w 99"/>
                <a:gd name="T89" fmla="*/ 89799951 h 98"/>
                <a:gd name="T90" fmla="*/ 223375297 w 99"/>
                <a:gd name="T91" fmla="*/ 89799951 h 98"/>
                <a:gd name="T92" fmla="*/ 147332315 w 99"/>
                <a:gd name="T93" fmla="*/ 25328660 h 98"/>
                <a:gd name="T94" fmla="*/ 156838073 w 99"/>
                <a:gd name="T95" fmla="*/ 43748811 h 98"/>
                <a:gd name="T96" fmla="*/ 97429782 w 99"/>
                <a:gd name="T97" fmla="*/ 43748811 h 98"/>
                <a:gd name="T98" fmla="*/ 147332315 w 99"/>
                <a:gd name="T99" fmla="*/ 25328660 h 98"/>
                <a:gd name="T100" fmla="*/ 211492715 w 99"/>
                <a:gd name="T101" fmla="*/ 158877421 h 98"/>
                <a:gd name="T102" fmla="*/ 135451273 w 99"/>
                <a:gd name="T103" fmla="*/ 158877421 h 98"/>
                <a:gd name="T104" fmla="*/ 111687648 w 99"/>
                <a:gd name="T105" fmla="*/ 135852613 h 98"/>
                <a:gd name="T106" fmla="*/ 135451273 w 99"/>
                <a:gd name="T107" fmla="*/ 112826282 h 98"/>
                <a:gd name="T108" fmla="*/ 211492715 w 99"/>
                <a:gd name="T109" fmla="*/ 112826282 h 98"/>
                <a:gd name="T110" fmla="*/ 211492715 w 99"/>
                <a:gd name="T111" fmla="*/ 158877421 h 9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99" h="98">
                  <a:moveTo>
                    <a:pt x="94" y="39"/>
                  </a:moveTo>
                  <a:lnTo>
                    <a:pt x="89" y="39"/>
                  </a:lnTo>
                  <a:lnTo>
                    <a:pt x="89" y="29"/>
                  </a:lnTo>
                  <a:lnTo>
                    <a:pt x="87" y="26"/>
                  </a:lnTo>
                  <a:lnTo>
                    <a:pt x="86" y="22"/>
                  </a:lnTo>
                  <a:lnTo>
                    <a:pt x="83" y="21"/>
                  </a:lnTo>
                  <a:lnTo>
                    <a:pt x="79" y="19"/>
                  </a:lnTo>
                  <a:lnTo>
                    <a:pt x="76" y="19"/>
                  </a:lnTo>
                  <a:lnTo>
                    <a:pt x="69" y="2"/>
                  </a:lnTo>
                  <a:lnTo>
                    <a:pt x="65" y="0"/>
                  </a:lnTo>
                  <a:lnTo>
                    <a:pt x="63" y="0"/>
                  </a:lnTo>
                  <a:lnTo>
                    <a:pt x="13" y="19"/>
                  </a:lnTo>
                  <a:lnTo>
                    <a:pt x="10" y="19"/>
                  </a:lnTo>
                  <a:lnTo>
                    <a:pt x="6" y="21"/>
                  </a:lnTo>
                  <a:lnTo>
                    <a:pt x="2" y="22"/>
                  </a:lnTo>
                  <a:lnTo>
                    <a:pt x="1" y="26"/>
                  </a:lnTo>
                  <a:lnTo>
                    <a:pt x="0" y="29"/>
                  </a:lnTo>
                  <a:lnTo>
                    <a:pt x="0" y="88"/>
                  </a:lnTo>
                  <a:lnTo>
                    <a:pt x="1" y="92"/>
                  </a:lnTo>
                  <a:lnTo>
                    <a:pt x="2" y="96"/>
                  </a:lnTo>
                  <a:lnTo>
                    <a:pt x="6" y="97"/>
                  </a:lnTo>
                  <a:lnTo>
                    <a:pt x="10" y="98"/>
                  </a:lnTo>
                  <a:lnTo>
                    <a:pt x="79" y="98"/>
                  </a:lnTo>
                  <a:lnTo>
                    <a:pt x="83" y="97"/>
                  </a:lnTo>
                  <a:lnTo>
                    <a:pt x="86" y="96"/>
                  </a:lnTo>
                  <a:lnTo>
                    <a:pt x="87" y="92"/>
                  </a:lnTo>
                  <a:lnTo>
                    <a:pt x="89" y="88"/>
                  </a:lnTo>
                  <a:lnTo>
                    <a:pt x="89" y="79"/>
                  </a:lnTo>
                  <a:lnTo>
                    <a:pt x="94" y="79"/>
                  </a:lnTo>
                  <a:lnTo>
                    <a:pt x="96" y="79"/>
                  </a:lnTo>
                  <a:lnTo>
                    <a:pt x="97" y="77"/>
                  </a:lnTo>
                  <a:lnTo>
                    <a:pt x="99" y="76"/>
                  </a:lnTo>
                  <a:lnTo>
                    <a:pt x="99" y="74"/>
                  </a:lnTo>
                  <a:lnTo>
                    <a:pt x="99" y="44"/>
                  </a:lnTo>
                  <a:lnTo>
                    <a:pt x="99" y="42"/>
                  </a:lnTo>
                  <a:lnTo>
                    <a:pt x="97" y="40"/>
                  </a:lnTo>
                  <a:lnTo>
                    <a:pt x="96" y="39"/>
                  </a:lnTo>
                  <a:lnTo>
                    <a:pt x="94" y="39"/>
                  </a:lnTo>
                  <a:close/>
                  <a:moveTo>
                    <a:pt x="62" y="11"/>
                  </a:moveTo>
                  <a:lnTo>
                    <a:pt x="66" y="19"/>
                  </a:lnTo>
                  <a:lnTo>
                    <a:pt x="41" y="19"/>
                  </a:lnTo>
                  <a:lnTo>
                    <a:pt x="62" y="11"/>
                  </a:lnTo>
                  <a:close/>
                  <a:moveTo>
                    <a:pt x="89" y="69"/>
                  </a:moveTo>
                  <a:lnTo>
                    <a:pt x="57" y="69"/>
                  </a:lnTo>
                  <a:lnTo>
                    <a:pt x="47" y="59"/>
                  </a:lnTo>
                  <a:lnTo>
                    <a:pt x="57" y="49"/>
                  </a:lnTo>
                  <a:lnTo>
                    <a:pt x="89" y="49"/>
                  </a:lnTo>
                  <a:lnTo>
                    <a:pt x="89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85" name="Freeform 468">
              <a:extLst>
                <a:ext uri="{FF2B5EF4-FFF2-40B4-BE49-F238E27FC236}">
                  <a16:creationId xmlns:a16="http://schemas.microsoft.com/office/drawing/2014/main" xmlns="" id="{06A79EBE-70AF-49E5-9A6F-8DD16C9CDF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3501" y="2781301"/>
              <a:ext cx="14288" cy="14288"/>
            </a:xfrm>
            <a:custGeom>
              <a:avLst/>
              <a:gdLst>
                <a:gd name="T0" fmla="*/ 9925874 w 10"/>
                <a:gd name="T1" fmla="*/ 19851747 h 10"/>
                <a:gd name="T2" fmla="*/ 9925874 w 10"/>
                <a:gd name="T3" fmla="*/ 19851747 h 10"/>
                <a:gd name="T4" fmla="*/ 13896509 w 10"/>
                <a:gd name="T5" fmla="*/ 19851747 h 10"/>
                <a:gd name="T6" fmla="*/ 17867144 w 10"/>
                <a:gd name="T7" fmla="*/ 17867144 h 10"/>
                <a:gd name="T8" fmla="*/ 19851747 w 10"/>
                <a:gd name="T9" fmla="*/ 13896509 h 10"/>
                <a:gd name="T10" fmla="*/ 19851747 w 10"/>
                <a:gd name="T11" fmla="*/ 9925874 h 10"/>
                <a:gd name="T12" fmla="*/ 19851747 w 10"/>
                <a:gd name="T13" fmla="*/ 9925874 h 10"/>
                <a:gd name="T14" fmla="*/ 19851747 w 10"/>
                <a:gd name="T15" fmla="*/ 3970635 h 10"/>
                <a:gd name="T16" fmla="*/ 17867144 w 10"/>
                <a:gd name="T17" fmla="*/ 1984603 h 10"/>
                <a:gd name="T18" fmla="*/ 13896509 w 10"/>
                <a:gd name="T19" fmla="*/ 0 h 10"/>
                <a:gd name="T20" fmla="*/ 9925874 w 10"/>
                <a:gd name="T21" fmla="*/ 0 h 10"/>
                <a:gd name="T22" fmla="*/ 9925874 w 10"/>
                <a:gd name="T23" fmla="*/ 0 h 10"/>
                <a:gd name="T24" fmla="*/ 5955238 w 10"/>
                <a:gd name="T25" fmla="*/ 0 h 10"/>
                <a:gd name="T26" fmla="*/ 1984603 w 10"/>
                <a:gd name="T27" fmla="*/ 1984603 h 10"/>
                <a:gd name="T28" fmla="*/ 0 w 10"/>
                <a:gd name="T29" fmla="*/ 3970635 h 10"/>
                <a:gd name="T30" fmla="*/ 0 w 10"/>
                <a:gd name="T31" fmla="*/ 9925874 h 10"/>
                <a:gd name="T32" fmla="*/ 0 w 10"/>
                <a:gd name="T33" fmla="*/ 9925874 h 10"/>
                <a:gd name="T34" fmla="*/ 0 w 10"/>
                <a:gd name="T35" fmla="*/ 13896509 h 10"/>
                <a:gd name="T36" fmla="*/ 1984603 w 10"/>
                <a:gd name="T37" fmla="*/ 17867144 h 10"/>
                <a:gd name="T38" fmla="*/ 5955238 w 10"/>
                <a:gd name="T39" fmla="*/ 19851747 h 10"/>
                <a:gd name="T40" fmla="*/ 9925874 w 10"/>
                <a:gd name="T41" fmla="*/ 19851747 h 10"/>
                <a:gd name="T42" fmla="*/ 9925874 w 10"/>
                <a:gd name="T43" fmla="*/ 19851747 h 1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lnTo>
                    <a:pt x="5" y="10"/>
                  </a:lnTo>
                  <a:lnTo>
                    <a:pt x="7" y="10"/>
                  </a:lnTo>
                  <a:lnTo>
                    <a:pt x="9" y="9"/>
                  </a:lnTo>
                  <a:lnTo>
                    <a:pt x="10" y="7"/>
                  </a:lnTo>
                  <a:lnTo>
                    <a:pt x="10" y="5"/>
                  </a:lnTo>
                  <a:lnTo>
                    <a:pt x="10" y="2"/>
                  </a:lnTo>
                  <a:lnTo>
                    <a:pt x="9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7"/>
                  </a:lnTo>
                  <a:lnTo>
                    <a:pt x="1" y="9"/>
                  </a:lnTo>
                  <a:lnTo>
                    <a:pt x="3" y="10"/>
                  </a:lnTo>
                  <a:lnTo>
                    <a:pt x="5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sp>
        <p:nvSpPr>
          <p:cNvPr id="47" name="Title 4">
            <a:extLst>
              <a:ext uri="{FF2B5EF4-FFF2-40B4-BE49-F238E27FC236}">
                <a16:creationId xmlns:a16="http://schemas.microsoft.com/office/drawing/2014/main" xmlns="" id="{0B7B1666-B612-47D4-8950-696B8654F2A5}"/>
              </a:ext>
            </a:extLst>
          </p:cNvPr>
          <p:cNvSpPr txBox="1">
            <a:spLocks/>
          </p:cNvSpPr>
          <p:nvPr/>
        </p:nvSpPr>
        <p:spPr>
          <a:xfrm>
            <a:off x="4889347" y="115341"/>
            <a:ext cx="2504709" cy="910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200" dirty="0" smtClean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기술 연구소 </a:t>
            </a:r>
            <a:r>
              <a:rPr lang="en-US" altLang="ko-KR" sz="3200" dirty="0">
                <a:ln>
                  <a:solidFill>
                    <a:schemeClr val="tx1">
                      <a:lumMod val="75000"/>
                    </a:schemeClr>
                  </a:solidFill>
                </a:ln>
                <a:solidFill>
                  <a:schemeClr val="tx1">
                    <a:lumMod val="7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(R&amp;D)</a:t>
            </a:r>
            <a:endParaRPr lang="en-US" sz="3200" dirty="0">
              <a:ln>
                <a:solidFill>
                  <a:schemeClr val="tx1">
                    <a:lumMod val="75000"/>
                  </a:schemeClr>
                </a:solidFill>
              </a:ln>
              <a:solidFill>
                <a:schemeClr val="tx1">
                  <a:lumMod val="75000"/>
                </a:scheme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7D729B42-D456-4A15-BE71-51B54DB4CE05}"/>
              </a:ext>
            </a:extLst>
          </p:cNvPr>
          <p:cNvSpPr txBox="1"/>
          <p:nvPr/>
        </p:nvSpPr>
        <p:spPr>
          <a:xfrm>
            <a:off x="3376596" y="3471601"/>
            <a:ext cx="184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err="1" smtClean="0">
                <a:latin typeface="현대하모니 L" pitchFamily="18" charset="-127"/>
                <a:ea typeface="현대하모니 L" pitchFamily="18" charset="-127"/>
              </a:rPr>
              <a:t>설계팀</a:t>
            </a:r>
            <a:endParaRPr lang="en-ID" sz="24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8DDAF14-EE1D-47B9-AE6E-E23DF3396F7D}"/>
              </a:ext>
            </a:extLst>
          </p:cNvPr>
          <p:cNvSpPr txBox="1"/>
          <p:nvPr/>
        </p:nvSpPr>
        <p:spPr>
          <a:xfrm>
            <a:off x="3111001" y="4099539"/>
            <a:ext cx="3447030" cy="243143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ts val="432"/>
              </a:spcBef>
            </a:pPr>
            <a:r>
              <a:rPr lang="ko-KR" altLang="en-US" sz="1100" b="1" spc="-150" dirty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팀의 정의</a:t>
            </a:r>
            <a:endParaRPr lang="en-US" altLang="ko-KR" sz="1100" b="1" spc="-150" dirty="0">
              <a:solidFill>
                <a:srgbClr val="333333"/>
              </a:solidFill>
              <a:latin typeface="현대하모니 L" pitchFamily="18" charset="-127"/>
              <a:ea typeface="현대하모니 L" pitchFamily="18" charset="-127"/>
            </a:endParaRPr>
          </a:p>
          <a:p>
            <a:pPr>
              <a:spcBef>
                <a:spcPts val="432"/>
              </a:spcBef>
            </a:pPr>
            <a:r>
              <a:rPr lang="ko-KR" altLang="en-US" sz="1100" spc="-150" dirty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고객사 니즈를 파악하여 법규에 준하는 안전하고 친환경적인 부품을 합리적인 가격으로 </a:t>
            </a:r>
            <a:r>
              <a:rPr lang="ko-KR" altLang="en-US" sz="1100" spc="-150" dirty="0" smtClean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 설계하는 </a:t>
            </a:r>
            <a:r>
              <a:rPr lang="ko-KR" altLang="en-US" sz="1100" spc="-150" dirty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업무를 말한다</a:t>
            </a:r>
            <a:r>
              <a:rPr lang="en-US" altLang="ko-KR" sz="1100" spc="-150" dirty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.</a:t>
            </a:r>
          </a:p>
          <a:p>
            <a:pPr>
              <a:spcBef>
                <a:spcPts val="432"/>
              </a:spcBef>
            </a:pPr>
            <a:r>
              <a:rPr lang="en-US" altLang="ko-KR" sz="1100" spc="-150" dirty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CATIA </a:t>
            </a:r>
            <a:r>
              <a:rPr lang="ko-KR" altLang="en-US" sz="1100" spc="-150" dirty="0" smtClean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사용</a:t>
            </a:r>
            <a:r>
              <a:rPr lang="en-US" altLang="ko-KR" sz="1100" spc="-150" dirty="0" smtClean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spc="-150" dirty="0" smtClean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 </a:t>
            </a:r>
            <a:r>
              <a:rPr lang="ko-KR" altLang="en-US" sz="1100" spc="-150" dirty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차량에 장착하여 조립 </a:t>
            </a:r>
            <a:r>
              <a:rPr lang="ko-KR" altLang="en-US" sz="1100" spc="-150" dirty="0" smtClean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강성</a:t>
            </a:r>
            <a:r>
              <a:rPr lang="en-US" altLang="ko-KR" sz="1100" spc="-150" dirty="0" smtClean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,  </a:t>
            </a:r>
            <a:r>
              <a:rPr lang="ko-KR" altLang="en-US" sz="1100" spc="-150" dirty="0" smtClean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법규</a:t>
            </a:r>
            <a:r>
              <a:rPr lang="en-US" altLang="ko-KR" sz="1100" spc="-150" dirty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, </a:t>
            </a:r>
            <a:r>
              <a:rPr lang="ko-KR" altLang="en-US" sz="1100" spc="-150" dirty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사용편의성에 적합하게</a:t>
            </a:r>
            <a:r>
              <a:rPr lang="en-US" altLang="ko-KR" sz="1100" spc="-150" dirty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 </a:t>
            </a:r>
            <a:r>
              <a:rPr lang="ko-KR" altLang="en-US" sz="1100" spc="-150" dirty="0" smtClean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도면을 작성하는 </a:t>
            </a:r>
            <a:r>
              <a:rPr lang="ko-KR" altLang="en-US" sz="1100" spc="-150" dirty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업무이다</a:t>
            </a:r>
            <a:endParaRPr lang="en-US" altLang="ko-KR" sz="1100" spc="-150" dirty="0">
              <a:solidFill>
                <a:srgbClr val="333333"/>
              </a:solidFill>
              <a:latin typeface="현대하모니 L" pitchFamily="18" charset="-127"/>
              <a:ea typeface="현대하모니 L" pitchFamily="18" charset="-127"/>
            </a:endParaRPr>
          </a:p>
          <a:p>
            <a:pPr>
              <a:spcBef>
                <a:spcPts val="432"/>
              </a:spcBef>
            </a:pPr>
            <a:endParaRPr lang="en-US" altLang="ko-KR" sz="1100" spc="-150" dirty="0">
              <a:solidFill>
                <a:srgbClr val="333333"/>
              </a:solidFill>
              <a:latin typeface="현대하모니 L" pitchFamily="18" charset="-127"/>
              <a:ea typeface="현대하모니 L" pitchFamily="18" charset="-127"/>
            </a:endParaRPr>
          </a:p>
          <a:p>
            <a:pPr>
              <a:spcBef>
                <a:spcPts val="432"/>
              </a:spcBef>
            </a:pPr>
            <a:r>
              <a:rPr lang="en-US" altLang="ko-KR" sz="1100" b="1" spc="-150" dirty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(</a:t>
            </a:r>
            <a:r>
              <a:rPr lang="ko-KR" altLang="en-US" sz="1100" b="1" spc="-150" dirty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주요 업무 내용</a:t>
            </a:r>
            <a:r>
              <a:rPr lang="en-US" altLang="ko-KR" sz="1100" b="1" spc="-150" dirty="0">
                <a:solidFill>
                  <a:srgbClr val="333333"/>
                </a:solidFill>
                <a:latin typeface="현대하모니 L" pitchFamily="18" charset="-127"/>
                <a:ea typeface="현대하모니 L" pitchFamily="18" charset="-127"/>
              </a:rPr>
              <a:t>)</a:t>
            </a:r>
          </a:p>
          <a:p>
            <a:pPr marL="228600" indent="-228600">
              <a:buAutoNum type="arabicPeriod"/>
            </a:pP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DESIGN 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접수 후 조립파트의 관계를 </a:t>
            </a:r>
            <a:r>
              <a:rPr lang="ko-KR" altLang="en-US" sz="1100" spc="-150" dirty="0" smtClean="0">
                <a:latin typeface="현대하모니 L" pitchFamily="18" charset="-127"/>
                <a:ea typeface="현대하모니 L" pitchFamily="18" charset="-127"/>
              </a:rPr>
              <a:t>고려하여</a:t>
            </a:r>
            <a:r>
              <a:rPr lang="en-US" altLang="ko-KR" sz="1100" spc="-150" dirty="0" smtClean="0">
                <a:latin typeface="현대하모니 L" pitchFamily="18" charset="-127"/>
                <a:ea typeface="현대하모니 L" pitchFamily="18" charset="-127"/>
              </a:rPr>
              <a:t>  </a:t>
            </a:r>
            <a:r>
              <a:rPr lang="ko-KR" altLang="en-US" sz="1100" spc="-150" dirty="0" smtClean="0">
                <a:latin typeface="현대하모니 L" pitchFamily="18" charset="-127"/>
                <a:ea typeface="현대하모니 L" pitchFamily="18" charset="-127"/>
              </a:rPr>
              <a:t> 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제품의 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 MASTER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 구상 </a:t>
            </a:r>
          </a:p>
          <a:p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2. DESIGN 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과 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MASTER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 를 기반으로 부품의 </a:t>
            </a:r>
            <a:r>
              <a:rPr lang="en-US" altLang="ko-KR" sz="1100" spc="-150" dirty="0" smtClean="0">
                <a:latin typeface="현대하모니 L" pitchFamily="18" charset="-127"/>
                <a:ea typeface="현대하모니 L" pitchFamily="18" charset="-127"/>
              </a:rPr>
              <a:t> 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강성 확보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,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 차체 조립  구조 등의 내부 구조 구성</a:t>
            </a:r>
          </a:p>
          <a:p>
            <a:pPr>
              <a:spcBef>
                <a:spcPts val="432"/>
              </a:spcBef>
            </a:pP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3. 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제품 검증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/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 제작 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/ 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고객사 승인을  위한 도면 작성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78993480-9BE0-4904-94A2-AB5ADDEC57D5}"/>
              </a:ext>
            </a:extLst>
          </p:cNvPr>
          <p:cNvSpPr txBox="1"/>
          <p:nvPr/>
        </p:nvSpPr>
        <p:spPr>
          <a:xfrm>
            <a:off x="6778344" y="3471601"/>
            <a:ext cx="184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현대하모니 L" pitchFamily="18" charset="-127"/>
                <a:ea typeface="현대하모니 L" pitchFamily="18" charset="-127"/>
              </a:rPr>
              <a:t>개발팀</a:t>
            </a:r>
            <a:endParaRPr lang="en-ID" sz="24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B5403D53-C6BF-49B0-AF4D-2B9E6A73915C}"/>
              </a:ext>
            </a:extLst>
          </p:cNvPr>
          <p:cNvSpPr txBox="1"/>
          <p:nvPr/>
        </p:nvSpPr>
        <p:spPr>
          <a:xfrm>
            <a:off x="6430556" y="3917090"/>
            <a:ext cx="2637033" cy="178510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100" b="1" spc="-150" dirty="0">
                <a:latin typeface="현대하모니 L" pitchFamily="18" charset="-127"/>
                <a:ea typeface="현대하모니 L" pitchFamily="18" charset="-127"/>
              </a:rPr>
              <a:t>팀의 정의 </a:t>
            </a:r>
            <a:endParaRPr lang="en-US" altLang="ko-KR" sz="1100" b="1" spc="-150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GSC 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기술연구소 소속으로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,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 다양한 </a:t>
            </a:r>
            <a:r>
              <a:rPr lang="ko-KR" altLang="en-US" sz="1100" spc="-150" dirty="0" smtClean="0">
                <a:latin typeface="현대하모니 L" pitchFamily="18" charset="-127"/>
                <a:ea typeface="현대하모니 L" pitchFamily="18" charset="-127"/>
              </a:rPr>
              <a:t>차량용품을</a:t>
            </a:r>
            <a:endParaRPr lang="en-US" altLang="ko-KR" sz="1100" spc="-150" dirty="0" smtClean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spc="-150" dirty="0" smtClean="0">
                <a:latin typeface="현대하모니 L" pitchFamily="18" charset="-127"/>
                <a:ea typeface="현대하모니 L" pitchFamily="18" charset="-127"/>
              </a:rPr>
              <a:t>연구하고 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선행 개발에서 </a:t>
            </a:r>
            <a:r>
              <a:rPr lang="ko-KR" altLang="en-US" sz="1100" spc="-150" dirty="0" err="1">
                <a:latin typeface="현대하모니 L" pitchFamily="18" charset="-127"/>
                <a:ea typeface="현대하모니 L" pitchFamily="18" charset="-127"/>
              </a:rPr>
              <a:t>양산품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 의 관리까지  차량 용품 개발의 시작부터 끝까지 모든 </a:t>
            </a:r>
            <a:r>
              <a:rPr lang="ko-KR" altLang="en-US" sz="1100" spc="-150" dirty="0" smtClean="0">
                <a:latin typeface="현대하모니 L" pitchFamily="18" charset="-127"/>
                <a:ea typeface="현대하모니 L" pitchFamily="18" charset="-127"/>
              </a:rPr>
              <a:t>부분을 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이끌어 나간다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.</a:t>
            </a:r>
          </a:p>
          <a:p>
            <a:endParaRPr lang="en-US" altLang="ko-KR" sz="1100" b="1" spc="-150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b="1" spc="-150" dirty="0">
                <a:latin typeface="현대하모니 L" pitchFamily="18" charset="-127"/>
                <a:ea typeface="현대하모니 L" pitchFamily="18" charset="-127"/>
              </a:rPr>
              <a:t>업무 프로세스 </a:t>
            </a:r>
            <a:endParaRPr lang="en-US" altLang="ko-KR" sz="1100" b="1" spc="-150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개발 일정 산출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/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정리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 </a:t>
            </a:r>
            <a:r>
              <a:rPr lang="en-US" altLang="ko-KR" sz="1100" spc="-150" dirty="0" smtClean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Mock-Up </a:t>
            </a:r>
            <a:r>
              <a:rPr lang="en-US" altLang="ko-KR" sz="1100" spc="-150" dirty="0" err="1" smtClean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Ass’y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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시제품 신뢰성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,</a:t>
            </a:r>
            <a:r>
              <a:rPr lang="ko-KR" altLang="en-US" sz="1100" spc="-150" dirty="0" err="1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장착성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 평가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 </a:t>
            </a:r>
            <a:r>
              <a:rPr lang="ko-KR" altLang="en-US" sz="1100" spc="-150" dirty="0" err="1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양산품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 품질 확보</a:t>
            </a:r>
            <a:endParaRPr lang="en-US" altLang="ko-KR" sz="1100" spc="-15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7D256910-5168-4FBC-97C3-550FADAD6701}"/>
              </a:ext>
            </a:extLst>
          </p:cNvPr>
          <p:cNvSpPr txBox="1"/>
          <p:nvPr/>
        </p:nvSpPr>
        <p:spPr>
          <a:xfrm>
            <a:off x="766120" y="3467265"/>
            <a:ext cx="184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err="1" smtClean="0">
                <a:latin typeface="현대하모니 L" pitchFamily="18" charset="-127"/>
                <a:ea typeface="현대하모니 L" pitchFamily="18" charset="-127"/>
              </a:rPr>
              <a:t>디자인팀</a:t>
            </a:r>
            <a:endParaRPr lang="en-ID" sz="24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97CA4920-D367-4D92-BFD1-BFDD5768B044}"/>
              </a:ext>
            </a:extLst>
          </p:cNvPr>
          <p:cNvSpPr txBox="1"/>
          <p:nvPr/>
        </p:nvSpPr>
        <p:spPr>
          <a:xfrm>
            <a:off x="425396" y="4005826"/>
            <a:ext cx="2637033" cy="195438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100" b="1" spc="-150" dirty="0">
                <a:latin typeface="현대하모니 L" pitchFamily="18" charset="-127"/>
                <a:ea typeface="현대하모니 L" pitchFamily="18" charset="-127"/>
              </a:rPr>
              <a:t>팀의 정의</a:t>
            </a:r>
            <a:endParaRPr lang="en-US" altLang="ko-KR" sz="1100" b="1" spc="-150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GSC 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기술연구소 소속으로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,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 심미성과 기본차량과의 조화로움을 기반으로 차량 용품의 외관을 디자인하고 이를 토대로 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3D 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모델링을 진행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. </a:t>
            </a:r>
            <a:r>
              <a:rPr lang="en-US" altLang="ko-KR" sz="1100" spc="-150" dirty="0" smtClean="0">
                <a:latin typeface="현대하모니 L" pitchFamily="18" charset="-127"/>
                <a:ea typeface="현대하모니 L" pitchFamily="18" charset="-127"/>
              </a:rPr>
              <a:t> </a:t>
            </a:r>
            <a:r>
              <a:rPr lang="ko-KR" altLang="en-US" sz="1100" spc="-150" dirty="0" smtClean="0">
                <a:latin typeface="현대하모니 L" pitchFamily="18" charset="-127"/>
                <a:ea typeface="현대하모니 L" pitchFamily="18" charset="-127"/>
              </a:rPr>
              <a:t>실제 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차량에 장착 되기까지 모든 부분 참여</a:t>
            </a:r>
            <a:endParaRPr lang="en-US" altLang="ko-KR" sz="1100" b="1" spc="-150" dirty="0">
              <a:latin typeface="현대하모니 L" pitchFamily="18" charset="-127"/>
              <a:ea typeface="현대하모니 L" pitchFamily="18" charset="-127"/>
            </a:endParaRPr>
          </a:p>
          <a:p>
            <a:endParaRPr lang="en-US" altLang="ko-KR" sz="1100" b="1" spc="-150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b="1" spc="-150" dirty="0">
                <a:latin typeface="현대하모니 L" pitchFamily="18" charset="-127"/>
                <a:ea typeface="현대하모니 L" pitchFamily="18" charset="-127"/>
              </a:rPr>
              <a:t>업무 프로세스</a:t>
            </a:r>
            <a:r>
              <a:rPr lang="en-US" altLang="ko-KR" sz="1100" b="1" spc="-150" dirty="0">
                <a:latin typeface="현대하모니 L" pitchFamily="18" charset="-127"/>
                <a:ea typeface="현대하모니 L" pitchFamily="18" charset="-127"/>
              </a:rPr>
              <a:t>  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:  </a:t>
            </a:r>
          </a:p>
          <a:p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제품의 마켓리서치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</a:t>
            </a:r>
            <a:r>
              <a:rPr lang="ko-KR" altLang="en-US" sz="1100" spc="-150" dirty="0" smtClean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이미지 </a:t>
            </a:r>
            <a:r>
              <a:rPr lang="ko-KR" altLang="en-US" sz="1100" spc="-150" dirty="0" err="1" smtClean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브레인스토밍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2D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디자인스케치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2D</a:t>
            </a:r>
            <a:r>
              <a:rPr lang="ko-KR" altLang="en-US" sz="1100" spc="-150" dirty="0" err="1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렌더링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3D 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  <a:sym typeface="Wingdings" panose="05000000000000000000" pitchFamily="2" charset="2"/>
              </a:rPr>
              <a:t>모델링</a:t>
            </a:r>
            <a:endParaRPr lang="en-US" altLang="ko-KR" sz="1100" spc="-15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46204E8-ED9C-4794-8F2E-89F5243BE485}"/>
              </a:ext>
            </a:extLst>
          </p:cNvPr>
          <p:cNvSpPr txBox="1"/>
          <p:nvPr/>
        </p:nvSpPr>
        <p:spPr>
          <a:xfrm>
            <a:off x="4091729" y="1113703"/>
            <a:ext cx="40815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600" b="1" dirty="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현대하모니 L" pitchFamily="18" charset="-127"/>
                <a:ea typeface="현대하모니 L" pitchFamily="18" charset="-127"/>
                <a:cs typeface="Aharoni" panose="02010803020104030203" pitchFamily="2" charset="-79"/>
              </a:rPr>
              <a:t>미래 가치를 창조한다</a:t>
            </a:r>
            <a:endParaRPr lang="en-US" sz="3600" b="1" dirty="0">
              <a:ln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latin typeface="현대하모니 L" pitchFamily="18" charset="-127"/>
              <a:ea typeface="현대하모니 L" pitchFamily="18" charset="-127"/>
              <a:cs typeface="Aharoni" panose="02010803020104030203" pitchFamily="2" charset="-79"/>
            </a:endParaRPr>
          </a:p>
        </p:txBody>
      </p:sp>
      <p:pic>
        <p:nvPicPr>
          <p:cNvPr id="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6539" y="6335761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: Rounded Corners 52">
            <a:extLst>
              <a:ext uri="{FF2B5EF4-FFF2-40B4-BE49-F238E27FC236}">
                <a16:creationId xmlns:a16="http://schemas.microsoft.com/office/drawing/2014/main" xmlns="" id="{5830AED7-3B27-B342-54AE-607F1AF43175}"/>
              </a:ext>
            </a:extLst>
          </p:cNvPr>
          <p:cNvSpPr/>
          <p:nvPr/>
        </p:nvSpPr>
        <p:spPr>
          <a:xfrm>
            <a:off x="10168555" y="2412244"/>
            <a:ext cx="841248" cy="841248"/>
          </a:xfrm>
          <a:prstGeom prst="roundRect">
            <a:avLst/>
          </a:pr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grpSp>
        <p:nvGrpSpPr>
          <p:cNvPr id="31" name="Group 72">
            <a:extLst>
              <a:ext uri="{FF2B5EF4-FFF2-40B4-BE49-F238E27FC236}">
                <a16:creationId xmlns:a16="http://schemas.microsoft.com/office/drawing/2014/main" xmlns="" id="{595ADF88-01B2-4840-01F8-C770AD6880C1}"/>
              </a:ext>
            </a:extLst>
          </p:cNvPr>
          <p:cNvGrpSpPr>
            <a:grpSpLocks noChangeAspect="1"/>
          </p:cNvGrpSpPr>
          <p:nvPr/>
        </p:nvGrpSpPr>
        <p:grpSpPr>
          <a:xfrm>
            <a:off x="10406299" y="2698756"/>
            <a:ext cx="365760" cy="268224"/>
            <a:chOff x="5405438" y="2341564"/>
            <a:chExt cx="190500" cy="139700"/>
          </a:xfrm>
          <a:solidFill>
            <a:schemeClr val="bg2"/>
          </a:solidFill>
        </p:grpSpPr>
        <p:sp>
          <p:nvSpPr>
            <p:cNvPr id="32" name="Freeform 115">
              <a:extLst>
                <a:ext uri="{FF2B5EF4-FFF2-40B4-BE49-F238E27FC236}">
                  <a16:creationId xmlns:a16="http://schemas.microsoft.com/office/drawing/2014/main" xmlns="" id="{B9506384-D508-2F0F-F773-18D6410E99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4963" y="2341564"/>
              <a:ext cx="171450" cy="90487"/>
            </a:xfrm>
            <a:custGeom>
              <a:avLst/>
              <a:gdLst>
                <a:gd name="T0" fmla="*/ 257539921 w 109"/>
                <a:gd name="T1" fmla="*/ 0 h 59"/>
                <a:gd name="T2" fmla="*/ 12382150 w 109"/>
                <a:gd name="T3" fmla="*/ 0 h 59"/>
                <a:gd name="T4" fmla="*/ 12382150 w 109"/>
                <a:gd name="T5" fmla="*/ 0 h 59"/>
                <a:gd name="T6" fmla="*/ 7428976 w 109"/>
                <a:gd name="T7" fmla="*/ 0 h 59"/>
                <a:gd name="T8" fmla="*/ 2475801 w 109"/>
                <a:gd name="T9" fmla="*/ 2354196 h 59"/>
                <a:gd name="T10" fmla="*/ 0 w 109"/>
                <a:gd name="T11" fmla="*/ 4708391 h 59"/>
                <a:gd name="T12" fmla="*/ 0 w 109"/>
                <a:gd name="T13" fmla="*/ 11770978 h 59"/>
                <a:gd name="T14" fmla="*/ 0 w 109"/>
                <a:gd name="T15" fmla="*/ 127134235 h 59"/>
                <a:gd name="T16" fmla="*/ 99054058 w 109"/>
                <a:gd name="T17" fmla="*/ 127134235 h 59"/>
                <a:gd name="T18" fmla="*/ 99054058 w 109"/>
                <a:gd name="T19" fmla="*/ 127134235 h 59"/>
                <a:gd name="T20" fmla="*/ 106483033 w 109"/>
                <a:gd name="T21" fmla="*/ 129488431 h 59"/>
                <a:gd name="T22" fmla="*/ 116387810 w 109"/>
                <a:gd name="T23" fmla="*/ 131842626 h 59"/>
                <a:gd name="T24" fmla="*/ 118865184 w 109"/>
                <a:gd name="T25" fmla="*/ 138905213 h 59"/>
                <a:gd name="T26" fmla="*/ 151056888 w 109"/>
                <a:gd name="T27" fmla="*/ 138905213 h 59"/>
                <a:gd name="T28" fmla="*/ 153534261 w 109"/>
                <a:gd name="T29" fmla="*/ 131842626 h 59"/>
                <a:gd name="T30" fmla="*/ 153534261 w 109"/>
                <a:gd name="T31" fmla="*/ 131842626 h 59"/>
                <a:gd name="T32" fmla="*/ 163439038 w 109"/>
                <a:gd name="T33" fmla="*/ 129488431 h 59"/>
                <a:gd name="T34" fmla="*/ 170868014 w 109"/>
                <a:gd name="T35" fmla="*/ 127134235 h 59"/>
                <a:gd name="T36" fmla="*/ 269922072 w 109"/>
                <a:gd name="T37" fmla="*/ 127134235 h 59"/>
                <a:gd name="T38" fmla="*/ 269922072 w 109"/>
                <a:gd name="T39" fmla="*/ 11770978 h 59"/>
                <a:gd name="T40" fmla="*/ 269922072 w 109"/>
                <a:gd name="T41" fmla="*/ 11770978 h 59"/>
                <a:gd name="T42" fmla="*/ 269922072 w 109"/>
                <a:gd name="T43" fmla="*/ 4708391 h 59"/>
                <a:gd name="T44" fmla="*/ 267446271 w 109"/>
                <a:gd name="T45" fmla="*/ 2354196 h 59"/>
                <a:gd name="T46" fmla="*/ 262493096 w 109"/>
                <a:gd name="T47" fmla="*/ 0 h 59"/>
                <a:gd name="T48" fmla="*/ 257539921 w 109"/>
                <a:gd name="T49" fmla="*/ 0 h 59"/>
                <a:gd name="T50" fmla="*/ 257539921 w 109"/>
                <a:gd name="T51" fmla="*/ 0 h 5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9" h="59">
                  <a:moveTo>
                    <a:pt x="104" y="0"/>
                  </a:move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2"/>
                  </a:lnTo>
                  <a:lnTo>
                    <a:pt x="0" y="5"/>
                  </a:lnTo>
                  <a:lnTo>
                    <a:pt x="0" y="54"/>
                  </a:lnTo>
                  <a:lnTo>
                    <a:pt x="40" y="54"/>
                  </a:lnTo>
                  <a:lnTo>
                    <a:pt x="43" y="55"/>
                  </a:lnTo>
                  <a:lnTo>
                    <a:pt x="47" y="56"/>
                  </a:lnTo>
                  <a:lnTo>
                    <a:pt x="48" y="59"/>
                  </a:lnTo>
                  <a:lnTo>
                    <a:pt x="61" y="59"/>
                  </a:lnTo>
                  <a:lnTo>
                    <a:pt x="62" y="56"/>
                  </a:lnTo>
                  <a:lnTo>
                    <a:pt x="66" y="55"/>
                  </a:lnTo>
                  <a:lnTo>
                    <a:pt x="69" y="54"/>
                  </a:lnTo>
                  <a:lnTo>
                    <a:pt x="109" y="54"/>
                  </a:lnTo>
                  <a:lnTo>
                    <a:pt x="109" y="5"/>
                  </a:lnTo>
                  <a:lnTo>
                    <a:pt x="109" y="2"/>
                  </a:lnTo>
                  <a:lnTo>
                    <a:pt x="108" y="1"/>
                  </a:lnTo>
                  <a:lnTo>
                    <a:pt x="106" y="0"/>
                  </a:lnTo>
                  <a:lnTo>
                    <a:pt x="10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33" name="Freeform 116">
              <a:extLst>
                <a:ext uri="{FF2B5EF4-FFF2-40B4-BE49-F238E27FC236}">
                  <a16:creationId xmlns:a16="http://schemas.microsoft.com/office/drawing/2014/main" xmlns="" id="{2D71A6E0-E942-4580-C021-F119D0AAA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5438" y="2432051"/>
              <a:ext cx="190500" cy="49213"/>
            </a:xfrm>
            <a:custGeom>
              <a:avLst/>
              <a:gdLst>
                <a:gd name="T0" fmla="*/ 294974042 w 119"/>
                <a:gd name="T1" fmla="*/ 0 h 29"/>
                <a:gd name="T2" fmla="*/ 189810038 w 119"/>
                <a:gd name="T3" fmla="*/ 0 h 29"/>
                <a:gd name="T4" fmla="*/ 189810038 w 119"/>
                <a:gd name="T5" fmla="*/ 0 h 29"/>
                <a:gd name="T6" fmla="*/ 184679345 w 119"/>
                <a:gd name="T7" fmla="*/ 0 h 29"/>
                <a:gd name="T8" fmla="*/ 182114798 w 119"/>
                <a:gd name="T9" fmla="*/ 2789868 h 29"/>
                <a:gd name="T10" fmla="*/ 171855013 w 119"/>
                <a:gd name="T11" fmla="*/ 13947643 h 29"/>
                <a:gd name="T12" fmla="*/ 133378815 w 119"/>
                <a:gd name="T13" fmla="*/ 13947643 h 29"/>
                <a:gd name="T14" fmla="*/ 123119029 w 119"/>
                <a:gd name="T15" fmla="*/ 2789868 h 29"/>
                <a:gd name="T16" fmla="*/ 123119029 w 119"/>
                <a:gd name="T17" fmla="*/ 2789868 h 29"/>
                <a:gd name="T18" fmla="*/ 120554483 w 119"/>
                <a:gd name="T19" fmla="*/ 0 h 29"/>
                <a:gd name="T20" fmla="*/ 115423790 w 119"/>
                <a:gd name="T21" fmla="*/ 0 h 29"/>
                <a:gd name="T22" fmla="*/ 10259786 w 119"/>
                <a:gd name="T23" fmla="*/ 0 h 29"/>
                <a:gd name="T24" fmla="*/ 10259786 w 119"/>
                <a:gd name="T25" fmla="*/ 0 h 29"/>
                <a:gd name="T26" fmla="*/ 7695239 w 119"/>
                <a:gd name="T27" fmla="*/ 2789868 h 29"/>
                <a:gd name="T28" fmla="*/ 5130693 w 119"/>
                <a:gd name="T29" fmla="*/ 5578039 h 29"/>
                <a:gd name="T30" fmla="*/ 0 w 119"/>
                <a:gd name="T31" fmla="*/ 11157775 h 29"/>
                <a:gd name="T32" fmla="*/ 0 w 119"/>
                <a:gd name="T33" fmla="*/ 16735814 h 29"/>
                <a:gd name="T34" fmla="*/ 10259786 w 119"/>
                <a:gd name="T35" fmla="*/ 58577046 h 29"/>
                <a:gd name="T36" fmla="*/ 10259786 w 119"/>
                <a:gd name="T37" fmla="*/ 58577046 h 29"/>
                <a:gd name="T38" fmla="*/ 12824332 w 119"/>
                <a:gd name="T39" fmla="*/ 69734821 h 29"/>
                <a:gd name="T40" fmla="*/ 20519571 w 119"/>
                <a:gd name="T41" fmla="*/ 75314557 h 29"/>
                <a:gd name="T42" fmla="*/ 28214811 w 119"/>
                <a:gd name="T43" fmla="*/ 78102728 h 29"/>
                <a:gd name="T44" fmla="*/ 38474597 w 119"/>
                <a:gd name="T45" fmla="*/ 80892596 h 29"/>
                <a:gd name="T46" fmla="*/ 266759231 w 119"/>
                <a:gd name="T47" fmla="*/ 80892596 h 29"/>
                <a:gd name="T48" fmla="*/ 266759231 w 119"/>
                <a:gd name="T49" fmla="*/ 80892596 h 29"/>
                <a:gd name="T50" fmla="*/ 277019017 w 119"/>
                <a:gd name="T51" fmla="*/ 78102728 h 29"/>
                <a:gd name="T52" fmla="*/ 284714256 w 119"/>
                <a:gd name="T53" fmla="*/ 75314557 h 29"/>
                <a:gd name="T54" fmla="*/ 292409496 w 119"/>
                <a:gd name="T55" fmla="*/ 69734821 h 29"/>
                <a:gd name="T56" fmla="*/ 294974042 w 119"/>
                <a:gd name="T57" fmla="*/ 58577046 h 29"/>
                <a:gd name="T58" fmla="*/ 305233828 w 119"/>
                <a:gd name="T59" fmla="*/ 16735814 h 29"/>
                <a:gd name="T60" fmla="*/ 305233828 w 119"/>
                <a:gd name="T61" fmla="*/ 16735814 h 29"/>
                <a:gd name="T62" fmla="*/ 305233828 w 119"/>
                <a:gd name="T63" fmla="*/ 11157775 h 29"/>
                <a:gd name="T64" fmla="*/ 300103134 w 119"/>
                <a:gd name="T65" fmla="*/ 5578039 h 29"/>
                <a:gd name="T66" fmla="*/ 297538588 w 119"/>
                <a:gd name="T67" fmla="*/ 2789868 h 29"/>
                <a:gd name="T68" fmla="*/ 294974042 w 119"/>
                <a:gd name="T69" fmla="*/ 0 h 29"/>
                <a:gd name="T70" fmla="*/ 294974042 w 119"/>
                <a:gd name="T71" fmla="*/ 0 h 2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119" h="29">
                  <a:moveTo>
                    <a:pt x="115" y="0"/>
                  </a:moveTo>
                  <a:lnTo>
                    <a:pt x="74" y="0"/>
                  </a:lnTo>
                  <a:lnTo>
                    <a:pt x="72" y="0"/>
                  </a:lnTo>
                  <a:lnTo>
                    <a:pt x="71" y="1"/>
                  </a:lnTo>
                  <a:lnTo>
                    <a:pt x="67" y="5"/>
                  </a:lnTo>
                  <a:lnTo>
                    <a:pt x="52" y="5"/>
                  </a:lnTo>
                  <a:lnTo>
                    <a:pt x="48" y="1"/>
                  </a:lnTo>
                  <a:lnTo>
                    <a:pt x="47" y="0"/>
                  </a:lnTo>
                  <a:lnTo>
                    <a:pt x="45" y="0"/>
                  </a:lnTo>
                  <a:lnTo>
                    <a:pt x="4" y="0"/>
                  </a:lnTo>
                  <a:lnTo>
                    <a:pt x="3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4" y="21"/>
                  </a:lnTo>
                  <a:lnTo>
                    <a:pt x="5" y="25"/>
                  </a:lnTo>
                  <a:lnTo>
                    <a:pt x="8" y="27"/>
                  </a:lnTo>
                  <a:lnTo>
                    <a:pt x="11" y="28"/>
                  </a:lnTo>
                  <a:lnTo>
                    <a:pt x="15" y="29"/>
                  </a:lnTo>
                  <a:lnTo>
                    <a:pt x="104" y="29"/>
                  </a:lnTo>
                  <a:lnTo>
                    <a:pt x="108" y="28"/>
                  </a:lnTo>
                  <a:lnTo>
                    <a:pt x="111" y="27"/>
                  </a:lnTo>
                  <a:lnTo>
                    <a:pt x="114" y="25"/>
                  </a:lnTo>
                  <a:lnTo>
                    <a:pt x="115" y="21"/>
                  </a:lnTo>
                  <a:lnTo>
                    <a:pt x="119" y="6"/>
                  </a:lnTo>
                  <a:lnTo>
                    <a:pt x="119" y="4"/>
                  </a:lnTo>
                  <a:lnTo>
                    <a:pt x="117" y="2"/>
                  </a:lnTo>
                  <a:lnTo>
                    <a:pt x="116" y="1"/>
                  </a:lnTo>
                  <a:lnTo>
                    <a:pt x="11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grpSp>
        <p:nvGrpSpPr>
          <p:cNvPr id="34" name="Group 75">
            <a:extLst>
              <a:ext uri="{FF2B5EF4-FFF2-40B4-BE49-F238E27FC236}">
                <a16:creationId xmlns:a16="http://schemas.microsoft.com/office/drawing/2014/main" xmlns="" id="{F24DD417-83CE-ADA5-0E1E-48CD04535D2D}"/>
              </a:ext>
            </a:extLst>
          </p:cNvPr>
          <p:cNvGrpSpPr>
            <a:grpSpLocks noChangeAspect="1"/>
          </p:cNvGrpSpPr>
          <p:nvPr/>
        </p:nvGrpSpPr>
        <p:grpSpPr>
          <a:xfrm>
            <a:off x="11174880" y="2649988"/>
            <a:ext cx="369148" cy="365760"/>
            <a:chOff x="7288213" y="1955800"/>
            <a:chExt cx="173038" cy="171450"/>
          </a:xfrm>
          <a:solidFill>
            <a:schemeClr val="bg2"/>
          </a:solidFill>
        </p:grpSpPr>
        <p:sp>
          <p:nvSpPr>
            <p:cNvPr id="35" name="Freeform 103">
              <a:extLst>
                <a:ext uri="{FF2B5EF4-FFF2-40B4-BE49-F238E27FC236}">
                  <a16:creationId xmlns:a16="http://schemas.microsoft.com/office/drawing/2014/main" xmlns="" id="{C29192E3-92A4-B6E5-14A6-E6DD465DC1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8213" y="1993900"/>
              <a:ext cx="133350" cy="133350"/>
            </a:xfrm>
            <a:custGeom>
              <a:avLst/>
              <a:gdLst>
                <a:gd name="T0" fmla="*/ 136210675 w 84"/>
                <a:gd name="T1" fmla="*/ 0 h 84"/>
                <a:gd name="T2" fmla="*/ 25223788 w 84"/>
                <a:gd name="T3" fmla="*/ 0 h 84"/>
                <a:gd name="T4" fmla="*/ 25223788 w 84"/>
                <a:gd name="T5" fmla="*/ 0 h 84"/>
                <a:gd name="T6" fmla="*/ 15135225 w 84"/>
                <a:gd name="T7" fmla="*/ 2522538 h 84"/>
                <a:gd name="T8" fmla="*/ 7567613 w 84"/>
                <a:gd name="T9" fmla="*/ 5045075 h 84"/>
                <a:gd name="T10" fmla="*/ 2522538 w 84"/>
                <a:gd name="T11" fmla="*/ 15135225 h 84"/>
                <a:gd name="T12" fmla="*/ 0 w 84"/>
                <a:gd name="T13" fmla="*/ 25223788 h 84"/>
                <a:gd name="T14" fmla="*/ 0 w 84"/>
                <a:gd name="T15" fmla="*/ 136210675 h 84"/>
                <a:gd name="T16" fmla="*/ 0 w 84"/>
                <a:gd name="T17" fmla="*/ 136210675 h 84"/>
                <a:gd name="T18" fmla="*/ 2522538 w 84"/>
                <a:gd name="T19" fmla="*/ 146300825 h 84"/>
                <a:gd name="T20" fmla="*/ 7567613 w 84"/>
                <a:gd name="T21" fmla="*/ 153868438 h 84"/>
                <a:gd name="T22" fmla="*/ 15135225 w 84"/>
                <a:gd name="T23" fmla="*/ 158913513 h 84"/>
                <a:gd name="T24" fmla="*/ 25223788 w 84"/>
                <a:gd name="T25" fmla="*/ 161434463 h 84"/>
                <a:gd name="T26" fmla="*/ 37836475 w 84"/>
                <a:gd name="T27" fmla="*/ 161434463 h 84"/>
                <a:gd name="T28" fmla="*/ 37836475 w 84"/>
                <a:gd name="T29" fmla="*/ 211883625 h 84"/>
                <a:gd name="T30" fmla="*/ 103419275 w 84"/>
                <a:gd name="T31" fmla="*/ 161434463 h 84"/>
                <a:gd name="T32" fmla="*/ 186659838 w 84"/>
                <a:gd name="T33" fmla="*/ 161434463 h 84"/>
                <a:gd name="T34" fmla="*/ 186659838 w 84"/>
                <a:gd name="T35" fmla="*/ 161434463 h 84"/>
                <a:gd name="T36" fmla="*/ 196748400 w 84"/>
                <a:gd name="T37" fmla="*/ 158913513 h 84"/>
                <a:gd name="T38" fmla="*/ 206838550 w 84"/>
                <a:gd name="T39" fmla="*/ 153868438 h 84"/>
                <a:gd name="T40" fmla="*/ 209361088 w 84"/>
                <a:gd name="T41" fmla="*/ 146300825 h 84"/>
                <a:gd name="T42" fmla="*/ 211883625 w 84"/>
                <a:gd name="T43" fmla="*/ 136210675 h 84"/>
                <a:gd name="T44" fmla="*/ 211883625 w 84"/>
                <a:gd name="T45" fmla="*/ 60537725 h 84"/>
                <a:gd name="T46" fmla="*/ 211883625 w 84"/>
                <a:gd name="T47" fmla="*/ 60537725 h 84"/>
                <a:gd name="T48" fmla="*/ 199270938 w 84"/>
                <a:gd name="T49" fmla="*/ 60537725 h 84"/>
                <a:gd name="T50" fmla="*/ 186659838 w 84"/>
                <a:gd name="T51" fmla="*/ 55492650 h 84"/>
                <a:gd name="T52" fmla="*/ 174047150 w 84"/>
                <a:gd name="T53" fmla="*/ 52971700 h 84"/>
                <a:gd name="T54" fmla="*/ 161434463 w 84"/>
                <a:gd name="T55" fmla="*/ 42881550 h 84"/>
                <a:gd name="T56" fmla="*/ 156390975 w 84"/>
                <a:gd name="T57" fmla="*/ 32791400 h 84"/>
                <a:gd name="T58" fmla="*/ 146300825 w 84"/>
                <a:gd name="T59" fmla="*/ 25223788 h 84"/>
                <a:gd name="T60" fmla="*/ 141255750 w 84"/>
                <a:gd name="T61" fmla="*/ 12612688 h 84"/>
                <a:gd name="T62" fmla="*/ 136210675 w 84"/>
                <a:gd name="T63" fmla="*/ 0 h 84"/>
                <a:gd name="T64" fmla="*/ 136210675 w 84"/>
                <a:gd name="T65" fmla="*/ 0 h 8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4" h="84">
                  <a:moveTo>
                    <a:pt x="54" y="0"/>
                  </a:moveTo>
                  <a:lnTo>
                    <a:pt x="10" y="0"/>
                  </a:lnTo>
                  <a:lnTo>
                    <a:pt x="6" y="1"/>
                  </a:lnTo>
                  <a:lnTo>
                    <a:pt x="3" y="2"/>
                  </a:lnTo>
                  <a:lnTo>
                    <a:pt x="1" y="6"/>
                  </a:lnTo>
                  <a:lnTo>
                    <a:pt x="0" y="10"/>
                  </a:lnTo>
                  <a:lnTo>
                    <a:pt x="0" y="54"/>
                  </a:lnTo>
                  <a:lnTo>
                    <a:pt x="1" y="58"/>
                  </a:lnTo>
                  <a:lnTo>
                    <a:pt x="3" y="61"/>
                  </a:lnTo>
                  <a:lnTo>
                    <a:pt x="6" y="63"/>
                  </a:lnTo>
                  <a:lnTo>
                    <a:pt x="10" y="64"/>
                  </a:lnTo>
                  <a:lnTo>
                    <a:pt x="15" y="64"/>
                  </a:lnTo>
                  <a:lnTo>
                    <a:pt x="15" y="84"/>
                  </a:lnTo>
                  <a:lnTo>
                    <a:pt x="41" y="64"/>
                  </a:lnTo>
                  <a:lnTo>
                    <a:pt x="74" y="64"/>
                  </a:lnTo>
                  <a:lnTo>
                    <a:pt x="78" y="63"/>
                  </a:lnTo>
                  <a:lnTo>
                    <a:pt x="82" y="61"/>
                  </a:lnTo>
                  <a:lnTo>
                    <a:pt x="83" y="58"/>
                  </a:lnTo>
                  <a:lnTo>
                    <a:pt x="84" y="54"/>
                  </a:lnTo>
                  <a:lnTo>
                    <a:pt x="84" y="24"/>
                  </a:lnTo>
                  <a:lnTo>
                    <a:pt x="79" y="24"/>
                  </a:lnTo>
                  <a:lnTo>
                    <a:pt x="74" y="22"/>
                  </a:lnTo>
                  <a:lnTo>
                    <a:pt x="69" y="21"/>
                  </a:lnTo>
                  <a:lnTo>
                    <a:pt x="64" y="17"/>
                  </a:lnTo>
                  <a:lnTo>
                    <a:pt x="62" y="13"/>
                  </a:lnTo>
                  <a:lnTo>
                    <a:pt x="58" y="10"/>
                  </a:lnTo>
                  <a:lnTo>
                    <a:pt x="56" y="5"/>
                  </a:lnTo>
                  <a:lnTo>
                    <a:pt x="5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36" name="Freeform 104">
              <a:extLst>
                <a:ext uri="{FF2B5EF4-FFF2-40B4-BE49-F238E27FC236}">
                  <a16:creationId xmlns:a16="http://schemas.microsoft.com/office/drawing/2014/main" xmlns="" id="{0BC92DDE-764F-1DB2-CB58-CEE5238AF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3464" y="1955800"/>
              <a:ext cx="77787" cy="57150"/>
            </a:xfrm>
            <a:custGeom>
              <a:avLst/>
              <a:gdLst>
                <a:gd name="T0" fmla="*/ 48342138 w 47"/>
                <a:gd name="T1" fmla="*/ 90806588 h 36"/>
                <a:gd name="T2" fmla="*/ 0 w 47"/>
                <a:gd name="T3" fmla="*/ 45404088 h 36"/>
                <a:gd name="T4" fmla="*/ 18799628 w 47"/>
                <a:gd name="T5" fmla="*/ 25223788 h 36"/>
                <a:gd name="T6" fmla="*/ 48342138 w 47"/>
                <a:gd name="T7" fmla="*/ 52970113 h 36"/>
                <a:gd name="T8" fmla="*/ 104741023 w 47"/>
                <a:gd name="T9" fmla="*/ 0 h 36"/>
                <a:gd name="T10" fmla="*/ 126226785 w 47"/>
                <a:gd name="T11" fmla="*/ 20178713 h 36"/>
                <a:gd name="T12" fmla="*/ 48342138 w 47"/>
                <a:gd name="T13" fmla="*/ 90806588 h 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" h="36">
                  <a:moveTo>
                    <a:pt x="18" y="36"/>
                  </a:moveTo>
                  <a:lnTo>
                    <a:pt x="0" y="18"/>
                  </a:lnTo>
                  <a:lnTo>
                    <a:pt x="7" y="10"/>
                  </a:lnTo>
                  <a:lnTo>
                    <a:pt x="18" y="21"/>
                  </a:lnTo>
                  <a:lnTo>
                    <a:pt x="39" y="0"/>
                  </a:lnTo>
                  <a:lnTo>
                    <a:pt x="47" y="8"/>
                  </a:ln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id-ID" sz="1800"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4B6C6F5-0B78-F7E2-3F26-1917A47047B8}"/>
              </a:ext>
            </a:extLst>
          </p:cNvPr>
          <p:cNvSpPr txBox="1"/>
          <p:nvPr/>
        </p:nvSpPr>
        <p:spPr>
          <a:xfrm>
            <a:off x="9667877" y="3467264"/>
            <a:ext cx="18426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400" dirty="0" smtClean="0">
                <a:latin typeface="현대하모니 L" pitchFamily="18" charset="-127"/>
                <a:ea typeface="현대하모니 L" pitchFamily="18" charset="-127"/>
              </a:rPr>
              <a:t>원가그룹</a:t>
            </a:r>
            <a:endParaRPr lang="en-ID" sz="24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0BB055B-3100-07CD-0F25-33A248B63FBC}"/>
              </a:ext>
            </a:extLst>
          </p:cNvPr>
          <p:cNvSpPr txBox="1"/>
          <p:nvPr/>
        </p:nvSpPr>
        <p:spPr>
          <a:xfrm>
            <a:off x="9316842" y="4056117"/>
            <a:ext cx="2637033" cy="14414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1100" b="1" spc="-150" dirty="0">
                <a:latin typeface="현대하모니 L" pitchFamily="18" charset="-127"/>
                <a:ea typeface="현대하모니 L" pitchFamily="18" charset="-127"/>
              </a:rPr>
              <a:t>팀의 정의</a:t>
            </a:r>
            <a:endParaRPr lang="en-US" altLang="ko-KR" sz="1100" b="1" spc="-150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GSC 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기술연구소 소속으로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,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 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GSC </a:t>
            </a:r>
            <a:r>
              <a:rPr lang="ko-KR" altLang="en-US" sz="1100" spc="-150" dirty="0">
                <a:latin typeface="현대하모니 L" pitchFamily="18" charset="-127"/>
                <a:ea typeface="현대하모니 L" pitchFamily="18" charset="-127"/>
              </a:rPr>
              <a:t>수익성을 위하여 고객 견적 단계부터 양산단계까지 재료비 포함 원가 변동 관리</a:t>
            </a:r>
            <a:endParaRPr lang="en-US" altLang="ko-KR" sz="1100" b="1" spc="-150" dirty="0">
              <a:latin typeface="현대하모니 L" pitchFamily="18" charset="-127"/>
              <a:ea typeface="현대하모니 L" pitchFamily="18" charset="-127"/>
            </a:endParaRPr>
          </a:p>
          <a:p>
            <a:endParaRPr lang="en-US" altLang="ko-KR" sz="1100" b="1" spc="-150" dirty="0">
              <a:latin typeface="현대하모니 L" pitchFamily="18" charset="-127"/>
              <a:ea typeface="현대하모니 L" pitchFamily="18" charset="-127"/>
            </a:endParaRPr>
          </a:p>
          <a:p>
            <a:r>
              <a:rPr lang="ko-KR" altLang="en-US" sz="1100" b="1" spc="-150" dirty="0">
                <a:latin typeface="현대하모니 L" pitchFamily="18" charset="-127"/>
                <a:ea typeface="현대하모니 L" pitchFamily="18" charset="-127"/>
              </a:rPr>
              <a:t>업무 프로세스</a:t>
            </a:r>
            <a:r>
              <a:rPr lang="en-US" altLang="ko-KR" sz="1100" b="1" spc="-150" dirty="0">
                <a:latin typeface="현대하모니 L" pitchFamily="18" charset="-127"/>
                <a:ea typeface="현대하모니 L" pitchFamily="18" charset="-127"/>
              </a:rPr>
              <a:t>  </a:t>
            </a:r>
            <a:r>
              <a:rPr lang="en-US" altLang="ko-KR" sz="1100" spc="-150" dirty="0">
                <a:latin typeface="현대하모니 L" pitchFamily="18" charset="-127"/>
                <a:ea typeface="현대하모니 L" pitchFamily="18" charset="-127"/>
              </a:rPr>
              <a:t>:  </a:t>
            </a:r>
          </a:p>
          <a:p>
            <a:pPr>
              <a:lnSpc>
                <a:spcPts val="1300"/>
              </a:lnSpc>
            </a:pPr>
            <a:r>
              <a:rPr lang="ko-KR" altLang="en-US" sz="1100" spc="-150" dirty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입찰</a:t>
            </a:r>
            <a:r>
              <a:rPr lang="en-US" altLang="ko-KR" sz="1100" spc="-150" dirty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, </a:t>
            </a:r>
            <a:r>
              <a:rPr lang="ko-KR" altLang="en-US" sz="1100" spc="-150" dirty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수주</a:t>
            </a:r>
            <a:r>
              <a:rPr lang="en-US" altLang="ko-KR" sz="1100" spc="-150" dirty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, </a:t>
            </a:r>
            <a:r>
              <a:rPr lang="ko-KR" altLang="en-US" sz="1100" spc="-150" dirty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각 개발단계별 설계원가 검토</a:t>
            </a:r>
            <a:r>
              <a:rPr lang="en-US" altLang="ko-KR" sz="1100" spc="-150" dirty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 </a:t>
            </a:r>
            <a:r>
              <a:rPr lang="ko-KR" altLang="en-US" sz="1100" spc="-150" dirty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및 사양 변경 설계 원가 </a:t>
            </a:r>
            <a:r>
              <a:rPr lang="ko-KR" altLang="en-US" sz="1100" spc="-150" dirty="0" smtClean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검토와 최종 </a:t>
            </a:r>
            <a:r>
              <a:rPr lang="ko-KR" altLang="en-US" sz="1100" spc="-150" dirty="0">
                <a:latin typeface="현대하모니 L" panose="02020603020101020101" pitchFamily="18" charset="-127"/>
                <a:ea typeface="현대하모니 L" panose="02020603020101020101" pitchFamily="18" charset="-127"/>
              </a:rPr>
              <a:t>원가 검토</a:t>
            </a:r>
            <a:endParaRPr lang="en-US" altLang="ko-KR" sz="1100" spc="-150" dirty="0"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0020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25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75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75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250"/>
                            </p:stCondLst>
                            <p:childTnLst>
                              <p:par>
                                <p:cTn id="7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75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25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  <p:bldP spid="41" grpId="0" animBg="1"/>
      <p:bldP spid="52" grpId="0" animBg="1"/>
      <p:bldP spid="53" grpId="0" animBg="1"/>
      <p:bldP spid="66" grpId="0" animBg="1"/>
      <p:bldP spid="47" grpId="0"/>
      <p:bldP spid="48" grpId="0"/>
      <p:bldP spid="49" grpId="0"/>
      <p:bldP spid="50" grpId="0"/>
      <p:bldP spid="51" grpId="0"/>
      <p:bldP spid="61" grpId="0"/>
      <p:bldP spid="64" grpId="0"/>
      <p:bldP spid="30" grpId="0" animBg="1"/>
      <p:bldP spid="37" grpId="0"/>
      <p:bldP spid="3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개체 틀 6" descr="건물, 실외, 도시, 공장이(가) 표시된 사진&#10;&#10;자동 생성된 설명">
            <a:extLst>
              <a:ext uri="{FF2B5EF4-FFF2-40B4-BE49-F238E27FC236}">
                <a16:creationId xmlns="" xmlns:a16="http://schemas.microsoft.com/office/drawing/2014/main" id="{422F6514-D50D-416C-ADCC-F56159382AD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3" r="12963"/>
          <a:stretch>
            <a:fillRect/>
          </a:stretch>
        </p:blipFill>
        <p:spPr/>
      </p:pic>
      <p:sp>
        <p:nvSpPr>
          <p:cNvPr id="9" name="Freeform 165">
            <a:extLst>
              <a:ext uri="{FF2B5EF4-FFF2-40B4-BE49-F238E27FC236}">
                <a16:creationId xmlns="" xmlns:a16="http://schemas.microsoft.com/office/drawing/2014/main" id="{60F5D07C-2068-44A7-ACBB-992CBBB074DC}"/>
              </a:ext>
            </a:extLst>
          </p:cNvPr>
          <p:cNvSpPr>
            <a:spLocks noEditPoints="1"/>
          </p:cNvSpPr>
          <p:nvPr/>
        </p:nvSpPr>
        <p:spPr bwMode="auto">
          <a:xfrm>
            <a:off x="1076007" y="3333950"/>
            <a:ext cx="352888" cy="355224"/>
          </a:xfrm>
          <a:custGeom>
            <a:avLst/>
            <a:gdLst>
              <a:gd name="T0" fmla="*/ 76 w 151"/>
              <a:gd name="T1" fmla="*/ 0 h 152"/>
              <a:gd name="T2" fmla="*/ 9 w 151"/>
              <a:gd name="T3" fmla="*/ 142 h 152"/>
              <a:gd name="T4" fmla="*/ 0 w 151"/>
              <a:gd name="T5" fmla="*/ 152 h 152"/>
              <a:gd name="T6" fmla="*/ 151 w 151"/>
              <a:gd name="T7" fmla="*/ 38 h 152"/>
              <a:gd name="T8" fmla="*/ 57 w 151"/>
              <a:gd name="T9" fmla="*/ 142 h 152"/>
              <a:gd name="T10" fmla="*/ 28 w 151"/>
              <a:gd name="T11" fmla="*/ 123 h 152"/>
              <a:gd name="T12" fmla="*/ 57 w 151"/>
              <a:gd name="T13" fmla="*/ 142 h 152"/>
              <a:gd name="T14" fmla="*/ 19 w 151"/>
              <a:gd name="T15" fmla="*/ 104 h 152"/>
              <a:gd name="T16" fmla="*/ 66 w 151"/>
              <a:gd name="T17" fmla="*/ 95 h 152"/>
              <a:gd name="T18" fmla="*/ 66 w 151"/>
              <a:gd name="T19" fmla="*/ 85 h 152"/>
              <a:gd name="T20" fmla="*/ 19 w 151"/>
              <a:gd name="T21" fmla="*/ 76 h 152"/>
              <a:gd name="T22" fmla="*/ 66 w 151"/>
              <a:gd name="T23" fmla="*/ 85 h 152"/>
              <a:gd name="T24" fmla="*/ 19 w 151"/>
              <a:gd name="T25" fmla="*/ 66 h 152"/>
              <a:gd name="T26" fmla="*/ 66 w 151"/>
              <a:gd name="T27" fmla="*/ 57 h 152"/>
              <a:gd name="T28" fmla="*/ 66 w 151"/>
              <a:gd name="T29" fmla="*/ 47 h 152"/>
              <a:gd name="T30" fmla="*/ 19 w 151"/>
              <a:gd name="T31" fmla="*/ 38 h 152"/>
              <a:gd name="T32" fmla="*/ 66 w 151"/>
              <a:gd name="T33" fmla="*/ 47 h 152"/>
              <a:gd name="T34" fmla="*/ 19 w 151"/>
              <a:gd name="T35" fmla="*/ 29 h 152"/>
              <a:gd name="T36" fmla="*/ 66 w 151"/>
              <a:gd name="T37" fmla="*/ 19 h 152"/>
              <a:gd name="T38" fmla="*/ 113 w 151"/>
              <a:gd name="T39" fmla="*/ 133 h 152"/>
              <a:gd name="T40" fmla="*/ 95 w 151"/>
              <a:gd name="T41" fmla="*/ 114 h 152"/>
              <a:gd name="T42" fmla="*/ 113 w 151"/>
              <a:gd name="T43" fmla="*/ 133 h 152"/>
              <a:gd name="T44" fmla="*/ 95 w 151"/>
              <a:gd name="T45" fmla="*/ 104 h 152"/>
              <a:gd name="T46" fmla="*/ 113 w 151"/>
              <a:gd name="T47" fmla="*/ 85 h 152"/>
              <a:gd name="T48" fmla="*/ 113 w 151"/>
              <a:gd name="T49" fmla="*/ 76 h 152"/>
              <a:gd name="T50" fmla="*/ 95 w 151"/>
              <a:gd name="T51" fmla="*/ 57 h 152"/>
              <a:gd name="T52" fmla="*/ 113 w 151"/>
              <a:gd name="T53" fmla="*/ 76 h 152"/>
              <a:gd name="T54" fmla="*/ 123 w 151"/>
              <a:gd name="T55" fmla="*/ 133 h 152"/>
              <a:gd name="T56" fmla="*/ 142 w 151"/>
              <a:gd name="T57" fmla="*/ 114 h 152"/>
              <a:gd name="T58" fmla="*/ 142 w 151"/>
              <a:gd name="T59" fmla="*/ 104 h 152"/>
              <a:gd name="T60" fmla="*/ 123 w 151"/>
              <a:gd name="T61" fmla="*/ 85 h 152"/>
              <a:gd name="T62" fmla="*/ 142 w 151"/>
              <a:gd name="T63" fmla="*/ 104 h 152"/>
              <a:gd name="T64" fmla="*/ 123 w 151"/>
              <a:gd name="T65" fmla="*/ 76 h 152"/>
              <a:gd name="T66" fmla="*/ 142 w 151"/>
              <a:gd name="T67" fmla="*/ 57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51" h="152">
                <a:moveTo>
                  <a:pt x="76" y="38"/>
                </a:moveTo>
                <a:lnTo>
                  <a:pt x="76" y="0"/>
                </a:lnTo>
                <a:lnTo>
                  <a:pt x="9" y="0"/>
                </a:lnTo>
                <a:lnTo>
                  <a:pt x="9" y="142"/>
                </a:lnTo>
                <a:lnTo>
                  <a:pt x="0" y="142"/>
                </a:lnTo>
                <a:lnTo>
                  <a:pt x="0" y="152"/>
                </a:lnTo>
                <a:lnTo>
                  <a:pt x="151" y="152"/>
                </a:lnTo>
                <a:lnTo>
                  <a:pt x="151" y="38"/>
                </a:lnTo>
                <a:lnTo>
                  <a:pt x="76" y="38"/>
                </a:lnTo>
                <a:close/>
                <a:moveTo>
                  <a:pt x="57" y="142"/>
                </a:moveTo>
                <a:lnTo>
                  <a:pt x="28" y="142"/>
                </a:lnTo>
                <a:lnTo>
                  <a:pt x="28" y="123"/>
                </a:lnTo>
                <a:lnTo>
                  <a:pt x="57" y="123"/>
                </a:lnTo>
                <a:lnTo>
                  <a:pt x="57" y="142"/>
                </a:lnTo>
                <a:close/>
                <a:moveTo>
                  <a:pt x="66" y="104"/>
                </a:moveTo>
                <a:lnTo>
                  <a:pt x="19" y="104"/>
                </a:lnTo>
                <a:lnTo>
                  <a:pt x="19" y="95"/>
                </a:lnTo>
                <a:lnTo>
                  <a:pt x="66" y="95"/>
                </a:lnTo>
                <a:lnTo>
                  <a:pt x="66" y="104"/>
                </a:lnTo>
                <a:close/>
                <a:moveTo>
                  <a:pt x="66" y="85"/>
                </a:moveTo>
                <a:lnTo>
                  <a:pt x="19" y="85"/>
                </a:lnTo>
                <a:lnTo>
                  <a:pt x="19" y="76"/>
                </a:lnTo>
                <a:lnTo>
                  <a:pt x="66" y="76"/>
                </a:lnTo>
                <a:lnTo>
                  <a:pt x="66" y="85"/>
                </a:lnTo>
                <a:close/>
                <a:moveTo>
                  <a:pt x="66" y="66"/>
                </a:moveTo>
                <a:lnTo>
                  <a:pt x="19" y="66"/>
                </a:lnTo>
                <a:lnTo>
                  <a:pt x="19" y="57"/>
                </a:lnTo>
                <a:lnTo>
                  <a:pt x="66" y="57"/>
                </a:lnTo>
                <a:lnTo>
                  <a:pt x="66" y="66"/>
                </a:lnTo>
                <a:close/>
                <a:moveTo>
                  <a:pt x="66" y="47"/>
                </a:moveTo>
                <a:lnTo>
                  <a:pt x="19" y="47"/>
                </a:lnTo>
                <a:lnTo>
                  <a:pt x="19" y="38"/>
                </a:lnTo>
                <a:lnTo>
                  <a:pt x="66" y="38"/>
                </a:lnTo>
                <a:lnTo>
                  <a:pt x="66" y="47"/>
                </a:lnTo>
                <a:close/>
                <a:moveTo>
                  <a:pt x="66" y="29"/>
                </a:moveTo>
                <a:lnTo>
                  <a:pt x="19" y="29"/>
                </a:lnTo>
                <a:lnTo>
                  <a:pt x="19" y="19"/>
                </a:lnTo>
                <a:lnTo>
                  <a:pt x="66" y="19"/>
                </a:lnTo>
                <a:lnTo>
                  <a:pt x="66" y="29"/>
                </a:lnTo>
                <a:close/>
                <a:moveTo>
                  <a:pt x="113" y="133"/>
                </a:moveTo>
                <a:lnTo>
                  <a:pt x="95" y="133"/>
                </a:lnTo>
                <a:lnTo>
                  <a:pt x="95" y="114"/>
                </a:lnTo>
                <a:lnTo>
                  <a:pt x="113" y="114"/>
                </a:lnTo>
                <a:lnTo>
                  <a:pt x="113" y="133"/>
                </a:lnTo>
                <a:close/>
                <a:moveTo>
                  <a:pt x="113" y="104"/>
                </a:moveTo>
                <a:lnTo>
                  <a:pt x="95" y="104"/>
                </a:lnTo>
                <a:lnTo>
                  <a:pt x="95" y="85"/>
                </a:lnTo>
                <a:lnTo>
                  <a:pt x="113" y="85"/>
                </a:lnTo>
                <a:lnTo>
                  <a:pt x="113" y="104"/>
                </a:lnTo>
                <a:close/>
                <a:moveTo>
                  <a:pt x="113" y="76"/>
                </a:moveTo>
                <a:lnTo>
                  <a:pt x="95" y="76"/>
                </a:lnTo>
                <a:lnTo>
                  <a:pt x="95" y="57"/>
                </a:lnTo>
                <a:lnTo>
                  <a:pt x="113" y="57"/>
                </a:lnTo>
                <a:lnTo>
                  <a:pt x="113" y="76"/>
                </a:lnTo>
                <a:close/>
                <a:moveTo>
                  <a:pt x="142" y="133"/>
                </a:moveTo>
                <a:lnTo>
                  <a:pt x="123" y="133"/>
                </a:lnTo>
                <a:lnTo>
                  <a:pt x="123" y="114"/>
                </a:lnTo>
                <a:lnTo>
                  <a:pt x="142" y="114"/>
                </a:lnTo>
                <a:lnTo>
                  <a:pt x="142" y="133"/>
                </a:lnTo>
                <a:close/>
                <a:moveTo>
                  <a:pt x="142" y="104"/>
                </a:moveTo>
                <a:lnTo>
                  <a:pt x="123" y="104"/>
                </a:lnTo>
                <a:lnTo>
                  <a:pt x="123" y="85"/>
                </a:lnTo>
                <a:lnTo>
                  <a:pt x="142" y="85"/>
                </a:lnTo>
                <a:lnTo>
                  <a:pt x="142" y="104"/>
                </a:lnTo>
                <a:close/>
                <a:moveTo>
                  <a:pt x="142" y="76"/>
                </a:moveTo>
                <a:lnTo>
                  <a:pt x="123" y="76"/>
                </a:lnTo>
                <a:lnTo>
                  <a:pt x="123" y="57"/>
                </a:lnTo>
                <a:lnTo>
                  <a:pt x="142" y="57"/>
                </a:lnTo>
                <a:lnTo>
                  <a:pt x="142" y="76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A5B4A321-6522-4709-95A5-37D6527AF38A}"/>
              </a:ext>
            </a:extLst>
          </p:cNvPr>
          <p:cNvSpPr/>
          <p:nvPr/>
        </p:nvSpPr>
        <p:spPr>
          <a:xfrm>
            <a:off x="1558596" y="3327673"/>
            <a:ext cx="2677739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spc="-150" dirty="0" smtClean="0">
                <a:latin typeface="현대하모니 L" pitchFamily="18" charset="-127"/>
                <a:ea typeface="현대하모니 L" pitchFamily="18" charset="-127"/>
              </a:rPr>
              <a:t>경기도 </a:t>
            </a:r>
            <a:r>
              <a:rPr lang="ko-KR" altLang="en-US" sz="1200" spc="-150" dirty="0" err="1" smtClean="0">
                <a:latin typeface="현대하모니 L" pitchFamily="18" charset="-127"/>
                <a:ea typeface="현대하모니 L" pitchFamily="18" charset="-127"/>
              </a:rPr>
              <a:t>화성시</a:t>
            </a:r>
            <a:r>
              <a:rPr lang="ko-KR" altLang="en-US" sz="1200" spc="-150" dirty="0" smtClean="0">
                <a:latin typeface="현대하모니 L" pitchFamily="18" charset="-127"/>
                <a:ea typeface="현대하모니 L" pitchFamily="18" charset="-127"/>
              </a:rPr>
              <a:t> </a:t>
            </a:r>
            <a:r>
              <a:rPr lang="ko-KR" altLang="en-US" sz="1200" spc="-150" dirty="0" err="1" smtClean="0">
                <a:latin typeface="현대하모니 L" pitchFamily="18" charset="-127"/>
                <a:ea typeface="현대하모니 L" pitchFamily="18" charset="-127"/>
              </a:rPr>
              <a:t>장안면</a:t>
            </a:r>
            <a:r>
              <a:rPr lang="ko-KR" altLang="en-US" sz="1200" spc="-150" dirty="0" smtClean="0">
                <a:latin typeface="현대하모니 L" pitchFamily="18" charset="-127"/>
                <a:ea typeface="현대하모니 L" pitchFamily="18" charset="-127"/>
              </a:rPr>
              <a:t> 버들로 </a:t>
            </a:r>
            <a:r>
              <a:rPr lang="en-US" altLang="ko-KR" sz="1200" spc="-150" dirty="0" smtClean="0">
                <a:latin typeface="현대하모니 L" pitchFamily="18" charset="-127"/>
                <a:ea typeface="현대하모니 L" pitchFamily="18" charset="-127"/>
              </a:rPr>
              <a:t>880</a:t>
            </a:r>
            <a:endParaRPr lang="en-US" sz="1200" spc="-15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11" name="Freeform 31">
            <a:extLst>
              <a:ext uri="{FF2B5EF4-FFF2-40B4-BE49-F238E27FC236}">
                <a16:creationId xmlns="" xmlns:a16="http://schemas.microsoft.com/office/drawing/2014/main" id="{97358EC5-3819-4786-B67E-FA725B73571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1074143" y="4028529"/>
            <a:ext cx="356616" cy="356615"/>
          </a:xfrm>
          <a:custGeom>
            <a:avLst/>
            <a:gdLst>
              <a:gd name="T0" fmla="*/ 341 w 2328"/>
              <a:gd name="T1" fmla="*/ 341 h 2328"/>
              <a:gd name="T2" fmla="*/ 341 w 2328"/>
              <a:gd name="T3" fmla="*/ 1987 h 2328"/>
              <a:gd name="T4" fmla="*/ 1987 w 2328"/>
              <a:gd name="T5" fmla="*/ 1987 h 2328"/>
              <a:gd name="T6" fmla="*/ 1987 w 2328"/>
              <a:gd name="T7" fmla="*/ 341 h 2328"/>
              <a:gd name="T8" fmla="*/ 2040 w 2328"/>
              <a:gd name="T9" fmla="*/ 637 h 2328"/>
              <a:gd name="T10" fmla="*/ 1640 w 2328"/>
              <a:gd name="T11" fmla="*/ 423 h 2328"/>
              <a:gd name="T12" fmla="*/ 1341 w 2328"/>
              <a:gd name="T13" fmla="*/ 157 h 2328"/>
              <a:gd name="T14" fmla="*/ 2040 w 2328"/>
              <a:gd name="T15" fmla="*/ 637 h 2328"/>
              <a:gd name="T16" fmla="*/ 1700 w 2328"/>
              <a:gd name="T17" fmla="*/ 1672 h 2328"/>
              <a:gd name="T18" fmla="*/ 2185 w 2328"/>
              <a:gd name="T19" fmla="*/ 1199 h 2328"/>
              <a:gd name="T20" fmla="*/ 1204 w 2328"/>
              <a:gd name="T21" fmla="*/ 2185 h 2328"/>
              <a:gd name="T22" fmla="*/ 1200 w 2328"/>
              <a:gd name="T23" fmla="*/ 1935 h 2328"/>
              <a:gd name="T24" fmla="*/ 1552 w 2328"/>
              <a:gd name="T25" fmla="*/ 1787 h 2328"/>
              <a:gd name="T26" fmla="*/ 775 w 2328"/>
              <a:gd name="T27" fmla="*/ 1787 h 2328"/>
              <a:gd name="T28" fmla="*/ 1128 w 2328"/>
              <a:gd name="T29" fmla="*/ 1935 h 2328"/>
              <a:gd name="T30" fmla="*/ 1124 w 2328"/>
              <a:gd name="T31" fmla="*/ 2185 h 2328"/>
              <a:gd name="T32" fmla="*/ 229 w 2328"/>
              <a:gd name="T33" fmla="*/ 751 h 2328"/>
              <a:gd name="T34" fmla="*/ 532 w 2328"/>
              <a:gd name="T35" fmla="*/ 991 h 2328"/>
              <a:gd name="T36" fmla="*/ 143 w 2328"/>
              <a:gd name="T37" fmla="*/ 1129 h 2328"/>
              <a:gd name="T38" fmla="*/ 1124 w 2328"/>
              <a:gd name="T39" fmla="*/ 143 h 2328"/>
              <a:gd name="T40" fmla="*/ 1128 w 2328"/>
              <a:gd name="T41" fmla="*/ 518 h 2328"/>
              <a:gd name="T42" fmla="*/ 1124 w 2328"/>
              <a:gd name="T43" fmla="*/ 143 h 2328"/>
              <a:gd name="T44" fmla="*/ 1478 w 2328"/>
              <a:gd name="T45" fmla="*/ 533 h 2328"/>
              <a:gd name="T46" fmla="*/ 1200 w 2328"/>
              <a:gd name="T47" fmla="*/ 143 h 2328"/>
              <a:gd name="T48" fmla="*/ 1513 w 2328"/>
              <a:gd name="T49" fmla="*/ 478 h 2328"/>
              <a:gd name="T50" fmla="*/ 1467 w 2328"/>
              <a:gd name="T51" fmla="*/ 624 h 2328"/>
              <a:gd name="T52" fmla="*/ 1661 w 2328"/>
              <a:gd name="T53" fmla="*/ 772 h 2328"/>
              <a:gd name="T54" fmla="*/ 1200 w 2328"/>
              <a:gd name="T55" fmla="*/ 1129 h 2328"/>
              <a:gd name="T56" fmla="*/ 1720 w 2328"/>
              <a:gd name="T57" fmla="*/ 598 h 2328"/>
              <a:gd name="T58" fmla="*/ 1560 w 2328"/>
              <a:gd name="T59" fmla="*/ 598 h 2328"/>
              <a:gd name="T60" fmla="*/ 1720 w 2328"/>
              <a:gd name="T61" fmla="*/ 598 h 2328"/>
              <a:gd name="T62" fmla="*/ 1128 w 2328"/>
              <a:gd name="T63" fmla="*/ 1129 h 2328"/>
              <a:gd name="T64" fmla="*/ 611 w 2328"/>
              <a:gd name="T65" fmla="*/ 997 h 2328"/>
              <a:gd name="T66" fmla="*/ 1128 w 2328"/>
              <a:gd name="T67" fmla="*/ 610 h 2328"/>
              <a:gd name="T68" fmla="*/ 560 w 2328"/>
              <a:gd name="T69" fmla="*/ 1244 h 2328"/>
              <a:gd name="T70" fmla="*/ 560 w 2328"/>
              <a:gd name="T71" fmla="*/ 1084 h 2328"/>
              <a:gd name="T72" fmla="*/ 143 w 2328"/>
              <a:gd name="T73" fmla="*/ 1199 h 2328"/>
              <a:gd name="T74" fmla="*/ 532 w 2328"/>
              <a:gd name="T75" fmla="*/ 1337 h 2328"/>
              <a:gd name="T76" fmla="*/ 229 w 2328"/>
              <a:gd name="T77" fmla="*/ 1577 h 2328"/>
              <a:gd name="T78" fmla="*/ 611 w 2328"/>
              <a:gd name="T79" fmla="*/ 1331 h 2328"/>
              <a:gd name="T80" fmla="*/ 1128 w 2328"/>
              <a:gd name="T81" fmla="*/ 1199 h 2328"/>
              <a:gd name="T82" fmla="*/ 996 w 2328"/>
              <a:gd name="T83" fmla="*/ 1713 h 2328"/>
              <a:gd name="T84" fmla="*/ 611 w 2328"/>
              <a:gd name="T85" fmla="*/ 1331 h 2328"/>
              <a:gd name="T86" fmla="*/ 1164 w 2328"/>
              <a:gd name="T87" fmla="*/ 1844 h 2328"/>
              <a:gd name="T88" fmla="*/ 1164 w 2328"/>
              <a:gd name="T89" fmla="*/ 1684 h 2328"/>
              <a:gd name="T90" fmla="*/ 1331 w 2328"/>
              <a:gd name="T91" fmla="*/ 1713 h 2328"/>
              <a:gd name="T92" fmla="*/ 1200 w 2328"/>
              <a:gd name="T93" fmla="*/ 1199 h 2328"/>
              <a:gd name="T94" fmla="*/ 1606 w 2328"/>
              <a:gd name="T95" fmla="*/ 1687 h 2328"/>
              <a:gd name="T96" fmla="*/ 1807 w 2328"/>
              <a:gd name="T97" fmla="*/ 1129 h 2328"/>
              <a:gd name="T98" fmla="*/ 1798 w 2328"/>
              <a:gd name="T99" fmla="*/ 674 h 2328"/>
              <a:gd name="T100" fmla="*/ 2185 w 2328"/>
              <a:gd name="T101" fmla="*/ 1129 h 2328"/>
              <a:gd name="T102" fmla="*/ 441 w 2328"/>
              <a:gd name="T103" fmla="*/ 441 h 2328"/>
              <a:gd name="T104" fmla="*/ 688 w 2328"/>
              <a:gd name="T105" fmla="*/ 534 h 2328"/>
              <a:gd name="T106" fmla="*/ 288 w 2328"/>
              <a:gd name="T107" fmla="*/ 637 h 2328"/>
              <a:gd name="T108" fmla="*/ 288 w 2328"/>
              <a:gd name="T109" fmla="*/ 1690 h 2328"/>
              <a:gd name="T110" fmla="*/ 688 w 2328"/>
              <a:gd name="T111" fmla="*/ 1794 h 2328"/>
              <a:gd name="T112" fmla="*/ 441 w 2328"/>
              <a:gd name="T113" fmla="*/ 1886 h 2328"/>
              <a:gd name="T114" fmla="*/ 1886 w 2328"/>
              <a:gd name="T115" fmla="*/ 1886 h 2328"/>
              <a:gd name="T116" fmla="*/ 1640 w 2328"/>
              <a:gd name="T117" fmla="*/ 1794 h 2328"/>
              <a:gd name="T118" fmla="*/ 2040 w 2328"/>
              <a:gd name="T119" fmla="*/ 1690 h 2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328" h="2328">
                <a:moveTo>
                  <a:pt x="1164" y="0"/>
                </a:moveTo>
                <a:cubicBezTo>
                  <a:pt x="853" y="0"/>
                  <a:pt x="561" y="121"/>
                  <a:pt x="341" y="341"/>
                </a:cubicBezTo>
                <a:cubicBezTo>
                  <a:pt x="121" y="560"/>
                  <a:pt x="0" y="853"/>
                  <a:pt x="0" y="1164"/>
                </a:cubicBezTo>
                <a:cubicBezTo>
                  <a:pt x="0" y="1475"/>
                  <a:pt x="121" y="1767"/>
                  <a:pt x="341" y="1987"/>
                </a:cubicBezTo>
                <a:cubicBezTo>
                  <a:pt x="561" y="2207"/>
                  <a:pt x="853" y="2328"/>
                  <a:pt x="1164" y="2328"/>
                </a:cubicBezTo>
                <a:cubicBezTo>
                  <a:pt x="1475" y="2328"/>
                  <a:pt x="1767" y="2207"/>
                  <a:pt x="1987" y="1987"/>
                </a:cubicBezTo>
                <a:cubicBezTo>
                  <a:pt x="2207" y="1767"/>
                  <a:pt x="2328" y="1475"/>
                  <a:pt x="2328" y="1164"/>
                </a:cubicBezTo>
                <a:cubicBezTo>
                  <a:pt x="2328" y="853"/>
                  <a:pt x="2207" y="560"/>
                  <a:pt x="1987" y="341"/>
                </a:cubicBezTo>
                <a:cubicBezTo>
                  <a:pt x="1767" y="121"/>
                  <a:pt x="1475" y="0"/>
                  <a:pt x="1164" y="0"/>
                </a:cubicBezTo>
                <a:close/>
                <a:moveTo>
                  <a:pt x="2040" y="637"/>
                </a:moveTo>
                <a:cubicBezTo>
                  <a:pt x="1966" y="617"/>
                  <a:pt x="1890" y="598"/>
                  <a:pt x="1815" y="583"/>
                </a:cubicBezTo>
                <a:cubicBezTo>
                  <a:pt x="1807" y="493"/>
                  <a:pt x="1732" y="423"/>
                  <a:pt x="1640" y="423"/>
                </a:cubicBezTo>
                <a:cubicBezTo>
                  <a:pt x="1619" y="423"/>
                  <a:pt x="1598" y="427"/>
                  <a:pt x="1579" y="434"/>
                </a:cubicBezTo>
                <a:cubicBezTo>
                  <a:pt x="1512" y="335"/>
                  <a:pt x="1433" y="243"/>
                  <a:pt x="1341" y="157"/>
                </a:cubicBezTo>
                <a:cubicBezTo>
                  <a:pt x="1547" y="193"/>
                  <a:pt x="1736" y="291"/>
                  <a:pt x="1886" y="441"/>
                </a:cubicBezTo>
                <a:cubicBezTo>
                  <a:pt x="1946" y="501"/>
                  <a:pt x="1998" y="567"/>
                  <a:pt x="2040" y="637"/>
                </a:cubicBezTo>
                <a:close/>
                <a:moveTo>
                  <a:pt x="2099" y="1577"/>
                </a:moveTo>
                <a:cubicBezTo>
                  <a:pt x="1968" y="1617"/>
                  <a:pt x="1835" y="1649"/>
                  <a:pt x="1700" y="1672"/>
                </a:cubicBezTo>
                <a:cubicBezTo>
                  <a:pt x="1767" y="1520"/>
                  <a:pt x="1802" y="1362"/>
                  <a:pt x="1807" y="1199"/>
                </a:cubicBezTo>
                <a:cubicBezTo>
                  <a:pt x="2185" y="1199"/>
                  <a:pt x="2185" y="1199"/>
                  <a:pt x="2185" y="1199"/>
                </a:cubicBezTo>
                <a:cubicBezTo>
                  <a:pt x="2181" y="1331"/>
                  <a:pt x="2151" y="1459"/>
                  <a:pt x="2099" y="1577"/>
                </a:cubicBezTo>
                <a:close/>
                <a:moveTo>
                  <a:pt x="1204" y="2185"/>
                </a:moveTo>
                <a:cubicBezTo>
                  <a:pt x="1202" y="2185"/>
                  <a:pt x="1201" y="2185"/>
                  <a:pt x="1200" y="2185"/>
                </a:cubicBezTo>
                <a:cubicBezTo>
                  <a:pt x="1200" y="1935"/>
                  <a:pt x="1200" y="1935"/>
                  <a:pt x="1200" y="1935"/>
                </a:cubicBezTo>
                <a:cubicBezTo>
                  <a:pt x="1265" y="1921"/>
                  <a:pt x="1318" y="1870"/>
                  <a:pt x="1334" y="1805"/>
                </a:cubicBezTo>
                <a:cubicBezTo>
                  <a:pt x="1407" y="1802"/>
                  <a:pt x="1480" y="1795"/>
                  <a:pt x="1552" y="1787"/>
                </a:cubicBezTo>
                <a:cubicBezTo>
                  <a:pt x="1465" y="1934"/>
                  <a:pt x="1348" y="2067"/>
                  <a:pt x="1204" y="2185"/>
                </a:cubicBezTo>
                <a:close/>
                <a:moveTo>
                  <a:pt x="775" y="1787"/>
                </a:moveTo>
                <a:cubicBezTo>
                  <a:pt x="848" y="1795"/>
                  <a:pt x="921" y="1802"/>
                  <a:pt x="994" y="1805"/>
                </a:cubicBezTo>
                <a:cubicBezTo>
                  <a:pt x="1010" y="1870"/>
                  <a:pt x="1062" y="1921"/>
                  <a:pt x="1128" y="1935"/>
                </a:cubicBezTo>
                <a:cubicBezTo>
                  <a:pt x="1128" y="2185"/>
                  <a:pt x="1128" y="2185"/>
                  <a:pt x="1128" y="2185"/>
                </a:cubicBezTo>
                <a:cubicBezTo>
                  <a:pt x="1127" y="2185"/>
                  <a:pt x="1125" y="2185"/>
                  <a:pt x="1124" y="2185"/>
                </a:cubicBezTo>
                <a:cubicBezTo>
                  <a:pt x="980" y="2067"/>
                  <a:pt x="863" y="1934"/>
                  <a:pt x="775" y="1787"/>
                </a:cubicBezTo>
                <a:close/>
                <a:moveTo>
                  <a:pt x="229" y="751"/>
                </a:moveTo>
                <a:cubicBezTo>
                  <a:pt x="360" y="710"/>
                  <a:pt x="493" y="678"/>
                  <a:pt x="627" y="655"/>
                </a:cubicBezTo>
                <a:cubicBezTo>
                  <a:pt x="580" y="764"/>
                  <a:pt x="548" y="876"/>
                  <a:pt x="532" y="991"/>
                </a:cubicBezTo>
                <a:cubicBezTo>
                  <a:pt x="460" y="1002"/>
                  <a:pt x="403" y="1058"/>
                  <a:pt x="388" y="1129"/>
                </a:cubicBezTo>
                <a:cubicBezTo>
                  <a:pt x="143" y="1129"/>
                  <a:pt x="143" y="1129"/>
                  <a:pt x="143" y="1129"/>
                </a:cubicBezTo>
                <a:cubicBezTo>
                  <a:pt x="147" y="996"/>
                  <a:pt x="177" y="869"/>
                  <a:pt x="229" y="751"/>
                </a:cubicBezTo>
                <a:close/>
                <a:moveTo>
                  <a:pt x="1124" y="143"/>
                </a:moveTo>
                <a:cubicBezTo>
                  <a:pt x="1125" y="143"/>
                  <a:pt x="1127" y="143"/>
                  <a:pt x="1128" y="143"/>
                </a:cubicBezTo>
                <a:cubicBezTo>
                  <a:pt x="1128" y="518"/>
                  <a:pt x="1128" y="518"/>
                  <a:pt x="1128" y="518"/>
                </a:cubicBezTo>
                <a:cubicBezTo>
                  <a:pt x="1010" y="519"/>
                  <a:pt x="892" y="527"/>
                  <a:pt x="775" y="541"/>
                </a:cubicBezTo>
                <a:cubicBezTo>
                  <a:pt x="863" y="394"/>
                  <a:pt x="980" y="260"/>
                  <a:pt x="1124" y="143"/>
                </a:cubicBezTo>
                <a:close/>
                <a:moveTo>
                  <a:pt x="1513" y="478"/>
                </a:moveTo>
                <a:cubicBezTo>
                  <a:pt x="1498" y="494"/>
                  <a:pt x="1486" y="512"/>
                  <a:pt x="1478" y="533"/>
                </a:cubicBezTo>
                <a:cubicBezTo>
                  <a:pt x="1386" y="524"/>
                  <a:pt x="1293" y="519"/>
                  <a:pt x="1200" y="518"/>
                </a:cubicBezTo>
                <a:cubicBezTo>
                  <a:pt x="1200" y="143"/>
                  <a:pt x="1200" y="143"/>
                  <a:pt x="1200" y="143"/>
                </a:cubicBezTo>
                <a:cubicBezTo>
                  <a:pt x="1201" y="143"/>
                  <a:pt x="1202" y="143"/>
                  <a:pt x="1204" y="143"/>
                </a:cubicBezTo>
                <a:cubicBezTo>
                  <a:pt x="1327" y="243"/>
                  <a:pt x="1431" y="356"/>
                  <a:pt x="1513" y="478"/>
                </a:cubicBezTo>
                <a:close/>
                <a:moveTo>
                  <a:pt x="1200" y="610"/>
                </a:moveTo>
                <a:cubicBezTo>
                  <a:pt x="1289" y="611"/>
                  <a:pt x="1379" y="616"/>
                  <a:pt x="1467" y="624"/>
                </a:cubicBezTo>
                <a:cubicBezTo>
                  <a:pt x="1480" y="708"/>
                  <a:pt x="1553" y="773"/>
                  <a:pt x="1640" y="773"/>
                </a:cubicBezTo>
                <a:cubicBezTo>
                  <a:pt x="1647" y="773"/>
                  <a:pt x="1654" y="772"/>
                  <a:pt x="1661" y="772"/>
                </a:cubicBezTo>
                <a:cubicBezTo>
                  <a:pt x="1702" y="887"/>
                  <a:pt x="1724" y="1007"/>
                  <a:pt x="1728" y="1129"/>
                </a:cubicBezTo>
                <a:cubicBezTo>
                  <a:pt x="1200" y="1129"/>
                  <a:pt x="1200" y="1129"/>
                  <a:pt x="1200" y="1129"/>
                </a:cubicBezTo>
                <a:lnTo>
                  <a:pt x="1200" y="610"/>
                </a:lnTo>
                <a:close/>
                <a:moveTo>
                  <a:pt x="1720" y="598"/>
                </a:moveTo>
                <a:cubicBezTo>
                  <a:pt x="1720" y="642"/>
                  <a:pt x="1684" y="678"/>
                  <a:pt x="1640" y="678"/>
                </a:cubicBezTo>
                <a:cubicBezTo>
                  <a:pt x="1596" y="678"/>
                  <a:pt x="1560" y="642"/>
                  <a:pt x="1560" y="598"/>
                </a:cubicBezTo>
                <a:cubicBezTo>
                  <a:pt x="1560" y="554"/>
                  <a:pt x="1596" y="518"/>
                  <a:pt x="1640" y="518"/>
                </a:cubicBezTo>
                <a:cubicBezTo>
                  <a:pt x="1684" y="518"/>
                  <a:pt x="1720" y="554"/>
                  <a:pt x="1720" y="598"/>
                </a:cubicBezTo>
                <a:close/>
                <a:moveTo>
                  <a:pt x="1128" y="610"/>
                </a:moveTo>
                <a:cubicBezTo>
                  <a:pt x="1128" y="1129"/>
                  <a:pt x="1128" y="1129"/>
                  <a:pt x="1128" y="1129"/>
                </a:cubicBezTo>
                <a:cubicBezTo>
                  <a:pt x="731" y="1129"/>
                  <a:pt x="731" y="1129"/>
                  <a:pt x="731" y="1129"/>
                </a:cubicBezTo>
                <a:cubicBezTo>
                  <a:pt x="719" y="1066"/>
                  <a:pt x="672" y="1015"/>
                  <a:pt x="611" y="997"/>
                </a:cubicBezTo>
                <a:cubicBezTo>
                  <a:pt x="629" y="874"/>
                  <a:pt x="666" y="755"/>
                  <a:pt x="722" y="641"/>
                </a:cubicBezTo>
                <a:cubicBezTo>
                  <a:pt x="856" y="622"/>
                  <a:pt x="992" y="612"/>
                  <a:pt x="1128" y="610"/>
                </a:cubicBezTo>
                <a:close/>
                <a:moveTo>
                  <a:pt x="640" y="1164"/>
                </a:moveTo>
                <a:cubicBezTo>
                  <a:pt x="640" y="1208"/>
                  <a:pt x="604" y="1244"/>
                  <a:pt x="560" y="1244"/>
                </a:cubicBezTo>
                <a:cubicBezTo>
                  <a:pt x="516" y="1244"/>
                  <a:pt x="480" y="1208"/>
                  <a:pt x="480" y="1164"/>
                </a:cubicBezTo>
                <a:cubicBezTo>
                  <a:pt x="480" y="1120"/>
                  <a:pt x="516" y="1084"/>
                  <a:pt x="560" y="1084"/>
                </a:cubicBezTo>
                <a:cubicBezTo>
                  <a:pt x="604" y="1084"/>
                  <a:pt x="640" y="1120"/>
                  <a:pt x="640" y="1164"/>
                </a:cubicBezTo>
                <a:close/>
                <a:moveTo>
                  <a:pt x="143" y="1199"/>
                </a:moveTo>
                <a:cubicBezTo>
                  <a:pt x="388" y="1199"/>
                  <a:pt x="388" y="1199"/>
                  <a:pt x="388" y="1199"/>
                </a:cubicBezTo>
                <a:cubicBezTo>
                  <a:pt x="403" y="1270"/>
                  <a:pt x="460" y="1325"/>
                  <a:pt x="532" y="1337"/>
                </a:cubicBezTo>
                <a:cubicBezTo>
                  <a:pt x="548" y="1451"/>
                  <a:pt x="580" y="1563"/>
                  <a:pt x="627" y="1672"/>
                </a:cubicBezTo>
                <a:cubicBezTo>
                  <a:pt x="493" y="1649"/>
                  <a:pt x="360" y="1617"/>
                  <a:pt x="229" y="1577"/>
                </a:cubicBezTo>
                <a:cubicBezTo>
                  <a:pt x="177" y="1459"/>
                  <a:pt x="147" y="1331"/>
                  <a:pt x="143" y="1199"/>
                </a:cubicBezTo>
                <a:close/>
                <a:moveTo>
                  <a:pt x="611" y="1331"/>
                </a:moveTo>
                <a:cubicBezTo>
                  <a:pt x="672" y="1312"/>
                  <a:pt x="719" y="1262"/>
                  <a:pt x="731" y="1199"/>
                </a:cubicBezTo>
                <a:cubicBezTo>
                  <a:pt x="1128" y="1199"/>
                  <a:pt x="1128" y="1199"/>
                  <a:pt x="1128" y="1199"/>
                </a:cubicBezTo>
                <a:cubicBezTo>
                  <a:pt x="1128" y="1592"/>
                  <a:pt x="1128" y="1592"/>
                  <a:pt x="1128" y="1592"/>
                </a:cubicBezTo>
                <a:cubicBezTo>
                  <a:pt x="1065" y="1605"/>
                  <a:pt x="1015" y="1652"/>
                  <a:pt x="996" y="1713"/>
                </a:cubicBezTo>
                <a:cubicBezTo>
                  <a:pt x="904" y="1708"/>
                  <a:pt x="813" y="1700"/>
                  <a:pt x="722" y="1687"/>
                </a:cubicBezTo>
                <a:cubicBezTo>
                  <a:pt x="666" y="1572"/>
                  <a:pt x="629" y="1453"/>
                  <a:pt x="611" y="1331"/>
                </a:cubicBezTo>
                <a:close/>
                <a:moveTo>
                  <a:pt x="1244" y="1764"/>
                </a:moveTo>
                <a:cubicBezTo>
                  <a:pt x="1244" y="1808"/>
                  <a:pt x="1208" y="1844"/>
                  <a:pt x="1164" y="1844"/>
                </a:cubicBezTo>
                <a:cubicBezTo>
                  <a:pt x="1120" y="1844"/>
                  <a:pt x="1084" y="1808"/>
                  <a:pt x="1084" y="1764"/>
                </a:cubicBezTo>
                <a:cubicBezTo>
                  <a:pt x="1084" y="1720"/>
                  <a:pt x="1120" y="1684"/>
                  <a:pt x="1164" y="1684"/>
                </a:cubicBezTo>
                <a:cubicBezTo>
                  <a:pt x="1208" y="1684"/>
                  <a:pt x="1244" y="1720"/>
                  <a:pt x="1244" y="1764"/>
                </a:cubicBezTo>
                <a:close/>
                <a:moveTo>
                  <a:pt x="1331" y="1713"/>
                </a:moveTo>
                <a:cubicBezTo>
                  <a:pt x="1313" y="1652"/>
                  <a:pt x="1262" y="1605"/>
                  <a:pt x="1200" y="1592"/>
                </a:cubicBezTo>
                <a:cubicBezTo>
                  <a:pt x="1200" y="1199"/>
                  <a:pt x="1200" y="1199"/>
                  <a:pt x="1200" y="1199"/>
                </a:cubicBezTo>
                <a:cubicBezTo>
                  <a:pt x="1728" y="1199"/>
                  <a:pt x="1728" y="1199"/>
                  <a:pt x="1728" y="1199"/>
                </a:cubicBezTo>
                <a:cubicBezTo>
                  <a:pt x="1723" y="1367"/>
                  <a:pt x="1682" y="1531"/>
                  <a:pt x="1606" y="1687"/>
                </a:cubicBezTo>
                <a:cubicBezTo>
                  <a:pt x="1515" y="1700"/>
                  <a:pt x="1424" y="1708"/>
                  <a:pt x="1331" y="1713"/>
                </a:cubicBezTo>
                <a:close/>
                <a:moveTo>
                  <a:pt x="1807" y="1129"/>
                </a:moveTo>
                <a:cubicBezTo>
                  <a:pt x="1803" y="997"/>
                  <a:pt x="1779" y="869"/>
                  <a:pt x="1736" y="745"/>
                </a:cubicBezTo>
                <a:cubicBezTo>
                  <a:pt x="1762" y="727"/>
                  <a:pt x="1784" y="703"/>
                  <a:pt x="1798" y="674"/>
                </a:cubicBezTo>
                <a:cubicBezTo>
                  <a:pt x="1900" y="694"/>
                  <a:pt x="2000" y="720"/>
                  <a:pt x="2099" y="751"/>
                </a:cubicBezTo>
                <a:cubicBezTo>
                  <a:pt x="2151" y="869"/>
                  <a:pt x="2181" y="996"/>
                  <a:pt x="2185" y="1129"/>
                </a:cubicBezTo>
                <a:lnTo>
                  <a:pt x="1807" y="1129"/>
                </a:lnTo>
                <a:close/>
                <a:moveTo>
                  <a:pt x="441" y="441"/>
                </a:moveTo>
                <a:cubicBezTo>
                  <a:pt x="592" y="291"/>
                  <a:pt x="781" y="193"/>
                  <a:pt x="987" y="157"/>
                </a:cubicBezTo>
                <a:cubicBezTo>
                  <a:pt x="865" y="271"/>
                  <a:pt x="765" y="397"/>
                  <a:pt x="688" y="534"/>
                </a:cubicBezTo>
                <a:cubicBezTo>
                  <a:pt x="684" y="541"/>
                  <a:pt x="680" y="547"/>
                  <a:pt x="677" y="554"/>
                </a:cubicBezTo>
                <a:cubicBezTo>
                  <a:pt x="546" y="574"/>
                  <a:pt x="416" y="602"/>
                  <a:pt x="288" y="637"/>
                </a:cubicBezTo>
                <a:cubicBezTo>
                  <a:pt x="330" y="567"/>
                  <a:pt x="382" y="501"/>
                  <a:pt x="441" y="441"/>
                </a:cubicBezTo>
                <a:close/>
                <a:moveTo>
                  <a:pt x="288" y="1690"/>
                </a:moveTo>
                <a:cubicBezTo>
                  <a:pt x="416" y="1726"/>
                  <a:pt x="546" y="1754"/>
                  <a:pt x="677" y="1773"/>
                </a:cubicBezTo>
                <a:cubicBezTo>
                  <a:pt x="680" y="1780"/>
                  <a:pt x="684" y="1787"/>
                  <a:pt x="688" y="1794"/>
                </a:cubicBezTo>
                <a:cubicBezTo>
                  <a:pt x="765" y="1931"/>
                  <a:pt x="865" y="2057"/>
                  <a:pt x="987" y="2170"/>
                </a:cubicBezTo>
                <a:cubicBezTo>
                  <a:pt x="781" y="2134"/>
                  <a:pt x="592" y="2037"/>
                  <a:pt x="441" y="1886"/>
                </a:cubicBezTo>
                <a:cubicBezTo>
                  <a:pt x="382" y="1827"/>
                  <a:pt x="330" y="1761"/>
                  <a:pt x="288" y="1690"/>
                </a:cubicBezTo>
                <a:close/>
                <a:moveTo>
                  <a:pt x="1886" y="1886"/>
                </a:moveTo>
                <a:cubicBezTo>
                  <a:pt x="1736" y="2037"/>
                  <a:pt x="1547" y="2135"/>
                  <a:pt x="1341" y="2170"/>
                </a:cubicBezTo>
                <a:cubicBezTo>
                  <a:pt x="1463" y="2057"/>
                  <a:pt x="1563" y="1931"/>
                  <a:pt x="1640" y="1794"/>
                </a:cubicBezTo>
                <a:cubicBezTo>
                  <a:pt x="1644" y="1787"/>
                  <a:pt x="1647" y="1780"/>
                  <a:pt x="1651" y="1773"/>
                </a:cubicBezTo>
                <a:cubicBezTo>
                  <a:pt x="1782" y="1754"/>
                  <a:pt x="1912" y="1726"/>
                  <a:pt x="2040" y="1690"/>
                </a:cubicBezTo>
                <a:cubicBezTo>
                  <a:pt x="1998" y="1761"/>
                  <a:pt x="1946" y="1827"/>
                  <a:pt x="1886" y="1886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>
              <a:latin typeface="현대하모니 L" pitchFamily="18" charset="-127"/>
              <a:ea typeface="현대하모니 L" pitchFamily="18" charset="-12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7267FAC-2D31-4620-B40C-1FB785A81114}"/>
              </a:ext>
            </a:extLst>
          </p:cNvPr>
          <p:cNvGrpSpPr>
            <a:grpSpLocks noChangeAspect="1"/>
          </p:cNvGrpSpPr>
          <p:nvPr/>
        </p:nvGrpSpPr>
        <p:grpSpPr>
          <a:xfrm>
            <a:off x="1074143" y="4724499"/>
            <a:ext cx="356616" cy="335359"/>
            <a:chOff x="9344026" y="1160463"/>
            <a:chExt cx="239713" cy="225425"/>
          </a:xfr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</p:grpSpPr>
        <p:sp>
          <p:nvSpPr>
            <p:cNvPr id="13" name="Freeform 65">
              <a:extLst>
                <a:ext uri="{FF2B5EF4-FFF2-40B4-BE49-F238E27FC236}">
                  <a16:creationId xmlns="" xmlns:a16="http://schemas.microsoft.com/office/drawing/2014/main" id="{EA919E4B-86D8-400B-8F01-79A7F41C0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4026" y="1160463"/>
              <a:ext cx="239713" cy="90488"/>
            </a:xfrm>
            <a:custGeom>
              <a:avLst/>
              <a:gdLst>
                <a:gd name="T0" fmla="*/ 59 w 64"/>
                <a:gd name="T1" fmla="*/ 8 h 24"/>
                <a:gd name="T2" fmla="*/ 32 w 64"/>
                <a:gd name="T3" fmla="*/ 0 h 24"/>
                <a:gd name="T4" fmla="*/ 5 w 64"/>
                <a:gd name="T5" fmla="*/ 8 h 24"/>
                <a:gd name="T6" fmla="*/ 0 w 64"/>
                <a:gd name="T7" fmla="*/ 16 h 24"/>
                <a:gd name="T8" fmla="*/ 0 w 64"/>
                <a:gd name="T9" fmla="*/ 20 h 24"/>
                <a:gd name="T10" fmla="*/ 4 w 64"/>
                <a:gd name="T11" fmla="*/ 24 h 24"/>
                <a:gd name="T12" fmla="*/ 12 w 64"/>
                <a:gd name="T13" fmla="*/ 24 h 24"/>
                <a:gd name="T14" fmla="*/ 16 w 64"/>
                <a:gd name="T15" fmla="*/ 20 h 24"/>
                <a:gd name="T16" fmla="*/ 18 w 64"/>
                <a:gd name="T17" fmla="*/ 13 h 24"/>
                <a:gd name="T18" fmla="*/ 32 w 64"/>
                <a:gd name="T19" fmla="*/ 8 h 24"/>
                <a:gd name="T20" fmla="*/ 46 w 64"/>
                <a:gd name="T21" fmla="*/ 13 h 24"/>
                <a:gd name="T22" fmla="*/ 48 w 64"/>
                <a:gd name="T23" fmla="*/ 20 h 24"/>
                <a:gd name="T24" fmla="*/ 52 w 64"/>
                <a:gd name="T25" fmla="*/ 24 h 24"/>
                <a:gd name="T26" fmla="*/ 60 w 64"/>
                <a:gd name="T27" fmla="*/ 24 h 24"/>
                <a:gd name="T28" fmla="*/ 64 w 64"/>
                <a:gd name="T29" fmla="*/ 20 h 24"/>
                <a:gd name="T30" fmla="*/ 64 w 64"/>
                <a:gd name="T31" fmla="*/ 16 h 24"/>
                <a:gd name="T32" fmla="*/ 59 w 64"/>
                <a:gd name="T33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24">
                  <a:moveTo>
                    <a:pt x="59" y="8"/>
                  </a:moveTo>
                  <a:cubicBezTo>
                    <a:pt x="55" y="4"/>
                    <a:pt x="48" y="0"/>
                    <a:pt x="32" y="0"/>
                  </a:cubicBezTo>
                  <a:cubicBezTo>
                    <a:pt x="16" y="0"/>
                    <a:pt x="10" y="4"/>
                    <a:pt x="5" y="8"/>
                  </a:cubicBezTo>
                  <a:cubicBezTo>
                    <a:pt x="2" y="11"/>
                    <a:pt x="0" y="12"/>
                    <a:pt x="0" y="1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2"/>
                    <a:pt x="2" y="24"/>
                    <a:pt x="4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4" y="24"/>
                    <a:pt x="16" y="22"/>
                    <a:pt x="16" y="20"/>
                  </a:cubicBezTo>
                  <a:cubicBezTo>
                    <a:pt x="16" y="18"/>
                    <a:pt x="16" y="16"/>
                    <a:pt x="18" y="13"/>
                  </a:cubicBezTo>
                  <a:cubicBezTo>
                    <a:pt x="20" y="11"/>
                    <a:pt x="24" y="8"/>
                    <a:pt x="32" y="8"/>
                  </a:cubicBezTo>
                  <a:cubicBezTo>
                    <a:pt x="40" y="8"/>
                    <a:pt x="44" y="11"/>
                    <a:pt x="46" y="13"/>
                  </a:cubicBezTo>
                  <a:cubicBezTo>
                    <a:pt x="48" y="16"/>
                    <a:pt x="48" y="18"/>
                    <a:pt x="48" y="20"/>
                  </a:cubicBezTo>
                  <a:cubicBezTo>
                    <a:pt x="48" y="22"/>
                    <a:pt x="50" y="24"/>
                    <a:pt x="52" y="24"/>
                  </a:cubicBezTo>
                  <a:cubicBezTo>
                    <a:pt x="60" y="24"/>
                    <a:pt x="60" y="24"/>
                    <a:pt x="60" y="24"/>
                  </a:cubicBezTo>
                  <a:cubicBezTo>
                    <a:pt x="62" y="24"/>
                    <a:pt x="64" y="22"/>
                    <a:pt x="64" y="20"/>
                  </a:cubicBezTo>
                  <a:cubicBezTo>
                    <a:pt x="64" y="16"/>
                    <a:pt x="64" y="16"/>
                    <a:pt x="64" y="16"/>
                  </a:cubicBezTo>
                  <a:cubicBezTo>
                    <a:pt x="64" y="12"/>
                    <a:pt x="62" y="11"/>
                    <a:pt x="5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14" name="Oval 66">
              <a:extLst>
                <a:ext uri="{FF2B5EF4-FFF2-40B4-BE49-F238E27FC236}">
                  <a16:creationId xmlns="" xmlns:a16="http://schemas.microsoft.com/office/drawing/2014/main" id="{3C55EF9C-F482-42CD-8E8E-62E5BD154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2926" y="1295401"/>
              <a:ext cx="60325" cy="603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현대하모니 L" pitchFamily="18" charset="-127"/>
                <a:ea typeface="현대하모니 L" pitchFamily="18" charset="-127"/>
              </a:endParaRPr>
            </a:p>
          </p:txBody>
        </p:sp>
        <p:sp>
          <p:nvSpPr>
            <p:cNvPr id="15" name="Freeform 67">
              <a:extLst>
                <a:ext uri="{FF2B5EF4-FFF2-40B4-BE49-F238E27FC236}">
                  <a16:creationId xmlns="" xmlns:a16="http://schemas.microsoft.com/office/drawing/2014/main" id="{7268073C-D71D-4083-ABFF-82CE8D3B29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58313" y="1220788"/>
              <a:ext cx="211138" cy="165100"/>
            </a:xfrm>
            <a:custGeom>
              <a:avLst/>
              <a:gdLst>
                <a:gd name="T0" fmla="*/ 42 w 56"/>
                <a:gd name="T1" fmla="*/ 8 h 44"/>
                <a:gd name="T2" fmla="*/ 40 w 56"/>
                <a:gd name="T3" fmla="*/ 8 h 44"/>
                <a:gd name="T4" fmla="*/ 40 w 56"/>
                <a:gd name="T5" fmla="*/ 3 h 44"/>
                <a:gd name="T6" fmla="*/ 36 w 56"/>
                <a:gd name="T7" fmla="*/ 0 h 44"/>
                <a:gd name="T8" fmla="*/ 32 w 56"/>
                <a:gd name="T9" fmla="*/ 3 h 44"/>
                <a:gd name="T10" fmla="*/ 32 w 56"/>
                <a:gd name="T11" fmla="*/ 8 h 44"/>
                <a:gd name="T12" fmla="*/ 24 w 56"/>
                <a:gd name="T13" fmla="*/ 8 h 44"/>
                <a:gd name="T14" fmla="*/ 24 w 56"/>
                <a:gd name="T15" fmla="*/ 3 h 44"/>
                <a:gd name="T16" fmla="*/ 20 w 56"/>
                <a:gd name="T17" fmla="*/ 0 h 44"/>
                <a:gd name="T18" fmla="*/ 16 w 56"/>
                <a:gd name="T19" fmla="*/ 3 h 44"/>
                <a:gd name="T20" fmla="*/ 16 w 56"/>
                <a:gd name="T21" fmla="*/ 8 h 44"/>
                <a:gd name="T22" fmla="*/ 14 w 56"/>
                <a:gd name="T23" fmla="*/ 8 h 44"/>
                <a:gd name="T24" fmla="*/ 11 w 56"/>
                <a:gd name="T25" fmla="*/ 10 h 44"/>
                <a:gd name="T26" fmla="*/ 0 w 56"/>
                <a:gd name="T27" fmla="*/ 32 h 44"/>
                <a:gd name="T28" fmla="*/ 0 w 56"/>
                <a:gd name="T29" fmla="*/ 40 h 44"/>
                <a:gd name="T30" fmla="*/ 4 w 56"/>
                <a:gd name="T31" fmla="*/ 44 h 44"/>
                <a:gd name="T32" fmla="*/ 52 w 56"/>
                <a:gd name="T33" fmla="*/ 44 h 44"/>
                <a:gd name="T34" fmla="*/ 56 w 56"/>
                <a:gd name="T35" fmla="*/ 40 h 44"/>
                <a:gd name="T36" fmla="*/ 56 w 56"/>
                <a:gd name="T37" fmla="*/ 32 h 44"/>
                <a:gd name="T38" fmla="*/ 45 w 56"/>
                <a:gd name="T39" fmla="*/ 10 h 44"/>
                <a:gd name="T40" fmla="*/ 42 w 56"/>
                <a:gd name="T41" fmla="*/ 8 h 44"/>
                <a:gd name="T42" fmla="*/ 28 w 56"/>
                <a:gd name="T43" fmla="*/ 40 h 44"/>
                <a:gd name="T44" fmla="*/ 16 w 56"/>
                <a:gd name="T45" fmla="*/ 28 h 44"/>
                <a:gd name="T46" fmla="*/ 28 w 56"/>
                <a:gd name="T47" fmla="*/ 16 h 44"/>
                <a:gd name="T48" fmla="*/ 40 w 56"/>
                <a:gd name="T49" fmla="*/ 28 h 44"/>
                <a:gd name="T50" fmla="*/ 28 w 56"/>
                <a:gd name="T51" fmla="*/ 4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44">
                  <a:moveTo>
                    <a:pt x="42" y="8"/>
                  </a:moveTo>
                  <a:cubicBezTo>
                    <a:pt x="40" y="8"/>
                    <a:pt x="40" y="8"/>
                    <a:pt x="40" y="8"/>
                  </a:cubicBezTo>
                  <a:cubicBezTo>
                    <a:pt x="40" y="3"/>
                    <a:pt x="40" y="3"/>
                    <a:pt x="40" y="3"/>
                  </a:cubicBezTo>
                  <a:cubicBezTo>
                    <a:pt x="40" y="1"/>
                    <a:pt x="38" y="0"/>
                    <a:pt x="36" y="0"/>
                  </a:cubicBezTo>
                  <a:cubicBezTo>
                    <a:pt x="34" y="0"/>
                    <a:pt x="32" y="1"/>
                    <a:pt x="32" y="3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1"/>
                    <a:pt x="22" y="0"/>
                    <a:pt x="20" y="0"/>
                  </a:cubicBezTo>
                  <a:cubicBezTo>
                    <a:pt x="18" y="0"/>
                    <a:pt x="16" y="1"/>
                    <a:pt x="16" y="3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3" y="8"/>
                    <a:pt x="12" y="9"/>
                    <a:pt x="11" y="10"/>
                  </a:cubicBezTo>
                  <a:cubicBezTo>
                    <a:pt x="8" y="14"/>
                    <a:pt x="0" y="27"/>
                    <a:pt x="0" y="32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4" y="44"/>
                    <a:pt x="56" y="42"/>
                    <a:pt x="56" y="40"/>
                  </a:cubicBezTo>
                  <a:cubicBezTo>
                    <a:pt x="56" y="37"/>
                    <a:pt x="56" y="32"/>
                    <a:pt x="56" y="32"/>
                  </a:cubicBezTo>
                  <a:cubicBezTo>
                    <a:pt x="56" y="25"/>
                    <a:pt x="48" y="14"/>
                    <a:pt x="45" y="10"/>
                  </a:cubicBezTo>
                  <a:cubicBezTo>
                    <a:pt x="44" y="9"/>
                    <a:pt x="43" y="8"/>
                    <a:pt x="42" y="8"/>
                  </a:cubicBezTo>
                  <a:close/>
                  <a:moveTo>
                    <a:pt x="28" y="40"/>
                  </a:moveTo>
                  <a:cubicBezTo>
                    <a:pt x="21" y="40"/>
                    <a:pt x="16" y="35"/>
                    <a:pt x="16" y="28"/>
                  </a:cubicBezTo>
                  <a:cubicBezTo>
                    <a:pt x="16" y="21"/>
                    <a:pt x="21" y="16"/>
                    <a:pt x="28" y="16"/>
                  </a:cubicBezTo>
                  <a:cubicBezTo>
                    <a:pt x="35" y="16"/>
                    <a:pt x="40" y="21"/>
                    <a:pt x="40" y="28"/>
                  </a:cubicBezTo>
                  <a:cubicBezTo>
                    <a:pt x="40" y="35"/>
                    <a:pt x="35" y="40"/>
                    <a:pt x="28" y="4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현대하모니 L" pitchFamily="18" charset="-127"/>
                <a:ea typeface="현대하모니 L" pitchFamily="18" charset="-127"/>
              </a:endParaRPr>
            </a:p>
          </p:txBody>
        </p:sp>
      </p:grpSp>
      <p:sp>
        <p:nvSpPr>
          <p:cNvPr id="18" name="Rectangle 26">
            <a:extLst>
              <a:ext uri="{FF2B5EF4-FFF2-40B4-BE49-F238E27FC236}">
                <a16:creationId xmlns="" xmlns:a16="http://schemas.microsoft.com/office/drawing/2014/main" id="{8B932281-D314-4C18-B816-0692C687D0D2}"/>
              </a:ext>
            </a:extLst>
          </p:cNvPr>
          <p:cNvSpPr/>
          <p:nvPr/>
        </p:nvSpPr>
        <p:spPr>
          <a:xfrm>
            <a:off x="4568949" y="-3936"/>
            <a:ext cx="7620001" cy="6861936"/>
          </a:xfrm>
          <a:prstGeom prst="rect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8A38D501-FBB3-42EC-965A-53428D87E6B2}"/>
              </a:ext>
            </a:extLst>
          </p:cNvPr>
          <p:cNvSpPr/>
          <p:nvPr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E3F0C44F-4E84-4284-B87D-E9818C0E66E1}"/>
              </a:ext>
            </a:extLst>
          </p:cNvPr>
          <p:cNvSpPr txBox="1"/>
          <p:nvPr/>
        </p:nvSpPr>
        <p:spPr>
          <a:xfrm>
            <a:off x="5322478" y="2967335"/>
            <a:ext cx="34131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54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Aharoni" panose="02010803020104030203" pitchFamily="2" charset="-79"/>
              </a:rPr>
              <a:t>함께 갑시다</a:t>
            </a:r>
            <a:endParaRPr lang="en-US" sz="54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  <a:cs typeface="Aharoni" panose="02010803020104030203" pitchFamily="2" charset="-79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77107653-A0EB-4AF9-85BF-19A23611A4BF}"/>
              </a:ext>
            </a:extLst>
          </p:cNvPr>
          <p:cNvSpPr txBox="1"/>
          <p:nvPr/>
        </p:nvSpPr>
        <p:spPr>
          <a:xfrm>
            <a:off x="5356582" y="3809642"/>
            <a:ext cx="31662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-Global Great Company-</a:t>
            </a:r>
            <a:endParaRPr lang="en-US" sz="1400" spc="3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26" name="Oval 6">
            <a:extLst>
              <a:ext uri="{FF2B5EF4-FFF2-40B4-BE49-F238E27FC236}">
                <a16:creationId xmlns="" xmlns:a16="http://schemas.microsoft.com/office/drawing/2014/main" id="{C29D36BD-26E8-4049-82C1-4D93F0372AED}"/>
              </a:ext>
            </a:extLst>
          </p:cNvPr>
          <p:cNvSpPr/>
          <p:nvPr/>
        </p:nvSpPr>
        <p:spPr>
          <a:xfrm>
            <a:off x="6727193" y="2233917"/>
            <a:ext cx="603682" cy="58043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28" name="Oval 6">
            <a:extLst>
              <a:ext uri="{FF2B5EF4-FFF2-40B4-BE49-F238E27FC236}">
                <a16:creationId xmlns="" xmlns:a16="http://schemas.microsoft.com/office/drawing/2014/main" id="{D965484F-A71F-4A2F-B568-1A7EAFC8B4DC}"/>
              </a:ext>
            </a:extLst>
          </p:cNvPr>
          <p:cNvSpPr/>
          <p:nvPr/>
        </p:nvSpPr>
        <p:spPr>
          <a:xfrm>
            <a:off x="6856872" y="2358602"/>
            <a:ext cx="344324" cy="331064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31" name="Title 4">
            <a:extLst>
              <a:ext uri="{FF2B5EF4-FFF2-40B4-BE49-F238E27FC236}">
                <a16:creationId xmlns="" xmlns:a16="http://schemas.microsoft.com/office/drawing/2014/main" id="{43875E6A-5F42-4CA6-A23F-E479954DEEDF}"/>
              </a:ext>
            </a:extLst>
          </p:cNvPr>
          <p:cNvSpPr txBox="1">
            <a:spLocks/>
          </p:cNvSpPr>
          <p:nvPr/>
        </p:nvSpPr>
        <p:spPr>
          <a:xfrm>
            <a:off x="800100" y="1993573"/>
            <a:ext cx="2994660" cy="910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4000" spc="-15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㈜</a:t>
            </a:r>
            <a:r>
              <a:rPr lang="ko-KR" altLang="en-US" sz="4000" spc="-15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지에스씨</a:t>
            </a:r>
            <a:endParaRPr lang="en-US" sz="4000" spc="-15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858FC700-F8C2-455B-ABDD-738CC1D7CC87}"/>
              </a:ext>
            </a:extLst>
          </p:cNvPr>
          <p:cNvSpPr txBox="1"/>
          <p:nvPr/>
        </p:nvSpPr>
        <p:spPr>
          <a:xfrm>
            <a:off x="1584923" y="1062010"/>
            <a:ext cx="11249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2022</a:t>
            </a:r>
            <a:endParaRPr lang="en-US" sz="28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34" name="Rectangle 11">
            <a:extLst>
              <a:ext uri="{FF2B5EF4-FFF2-40B4-BE49-F238E27FC236}">
                <a16:creationId xmlns="" xmlns:a16="http://schemas.microsoft.com/office/drawing/2014/main" id="{0649D12B-4D48-4D1B-82BC-7A02C6F06936}"/>
              </a:ext>
            </a:extLst>
          </p:cNvPr>
          <p:cNvSpPr/>
          <p:nvPr/>
        </p:nvSpPr>
        <p:spPr bwMode="auto">
          <a:xfrm>
            <a:off x="1216740" y="1325373"/>
            <a:ext cx="334843" cy="72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37" name="Rectangle 9">
            <a:extLst>
              <a:ext uri="{FF2B5EF4-FFF2-40B4-BE49-F238E27FC236}">
                <a16:creationId xmlns="" xmlns:a16="http://schemas.microsoft.com/office/drawing/2014/main" id="{E8235AF7-64CC-4D1F-87A5-F77B4AF6C062}"/>
              </a:ext>
            </a:extLst>
          </p:cNvPr>
          <p:cNvSpPr/>
          <p:nvPr/>
        </p:nvSpPr>
        <p:spPr>
          <a:xfrm>
            <a:off x="1558596" y="3975856"/>
            <a:ext cx="2677739" cy="36933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smtClean="0">
                <a:latin typeface="현대하모니 L" pitchFamily="18" charset="-127"/>
                <a:ea typeface="현대하모니 L" pitchFamily="18" charset="-127"/>
              </a:rPr>
              <a:t>http://www.gsckorea.kr</a:t>
            </a:r>
            <a:endParaRPr lang="en-US" sz="12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38" name="Rectangle 9">
            <a:extLst>
              <a:ext uri="{FF2B5EF4-FFF2-40B4-BE49-F238E27FC236}">
                <a16:creationId xmlns="" xmlns:a16="http://schemas.microsoft.com/office/drawing/2014/main" id="{7CE28624-A060-45D7-84A3-276C53302E84}"/>
              </a:ext>
            </a:extLst>
          </p:cNvPr>
          <p:cNvSpPr/>
          <p:nvPr/>
        </p:nvSpPr>
        <p:spPr>
          <a:xfrm>
            <a:off x="1558596" y="4543413"/>
            <a:ext cx="2677739" cy="646331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</a:rPr>
              <a:t>대표전화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</a:rPr>
              <a:t>: 031-350-8600</a:t>
            </a:r>
          </a:p>
          <a:p>
            <a:pPr>
              <a:lnSpc>
                <a:spcPct val="150000"/>
              </a:lnSpc>
            </a:pPr>
            <a:r>
              <a:rPr lang="ko-KR" altLang="en-US" sz="1200" dirty="0">
                <a:latin typeface="현대하모니 L" pitchFamily="18" charset="-127"/>
                <a:ea typeface="현대하모니 L" pitchFamily="18" charset="-127"/>
              </a:rPr>
              <a:t>팩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</a:rPr>
              <a:t>스번호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</a:rPr>
              <a:t>: 031-358-0522</a:t>
            </a:r>
            <a:endParaRPr lang="en-US" sz="12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="" xmlns:a16="http://schemas.microsoft.com/office/drawing/2014/main" id="{A43BC735-E0C7-405B-9B22-87DBAB450C5F}"/>
              </a:ext>
            </a:extLst>
          </p:cNvPr>
          <p:cNvSpPr/>
          <p:nvPr/>
        </p:nvSpPr>
        <p:spPr>
          <a:xfrm>
            <a:off x="-1" y="6655443"/>
            <a:ext cx="12192001" cy="202557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43" y="5530489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22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8" grpId="0" animBg="1"/>
      <p:bldP spid="5" grpId="0" animBg="1"/>
      <p:bldP spid="31" grpId="0"/>
      <p:bldP spid="33" grpId="0"/>
      <p:bldP spid="34" grpId="0" animBg="1"/>
      <p:bldP spid="37" grpId="0"/>
      <p:bldP spid="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: Shape 15">
            <a:extLst>
              <a:ext uri="{FF2B5EF4-FFF2-40B4-BE49-F238E27FC236}">
                <a16:creationId xmlns="" xmlns:a16="http://schemas.microsoft.com/office/drawing/2014/main" id="{A9F51CC1-2E13-44E2-B0CF-D789C6C125B5}"/>
              </a:ext>
            </a:extLst>
          </p:cNvPr>
          <p:cNvSpPr/>
          <p:nvPr/>
        </p:nvSpPr>
        <p:spPr>
          <a:xfrm>
            <a:off x="4674461" y="14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="" xmlns:a16="http://schemas.microsoft.com/office/drawing/2014/main" id="{6D699F16-3725-4D17-8957-6255D51E0723}"/>
              </a:ext>
            </a:extLst>
          </p:cNvPr>
          <p:cNvSpPr/>
          <p:nvPr/>
        </p:nvSpPr>
        <p:spPr bwMode="auto">
          <a:xfrm>
            <a:off x="453208" y="527596"/>
            <a:ext cx="11181080" cy="5712460"/>
          </a:xfrm>
          <a:prstGeom prst="roundRect">
            <a:avLst/>
          </a:prstGeom>
          <a:gradFill>
            <a:gsLst>
              <a:gs pos="0">
                <a:schemeClr val="accent2"/>
              </a:gs>
              <a:gs pos="99000">
                <a:schemeClr val="accent4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outerShdw blurRad="431800" dist="50800" dir="5400000" algn="ctr" rotWithShape="0">
              <a:srgbClr val="000000">
                <a:alpha val="43137"/>
              </a:srgbClr>
            </a:outerShdw>
          </a:effectLst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/>
            <a:endParaRPr lang="en-US" sz="3200" dirty="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72755" y="2535351"/>
            <a:ext cx="5904415" cy="25206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400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㈜</a:t>
            </a:r>
            <a:r>
              <a:rPr lang="ko-KR" altLang="en-US" sz="1400" dirty="0" err="1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지에스씨</a:t>
            </a:r>
            <a:r>
              <a:rPr lang="ko-KR" altLang="en-US" sz="1400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 임직원을 대신해 새로 입사를 해주신 여러분께 감사의 말씀을 드립니다</a:t>
            </a:r>
            <a:r>
              <a:rPr lang="en-US" altLang="ko-KR" sz="1400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endParaRPr lang="en-US" sz="1400" dirty="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㈜</a:t>
            </a:r>
            <a:r>
              <a:rPr lang="ko-KR" altLang="en-US" sz="1400" dirty="0" err="1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지에스씨는</a:t>
            </a:r>
            <a:r>
              <a:rPr lang="ko-KR" altLang="en-US" sz="1400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 설립에서 현재까지 자동차용품 개발 경험 및 끊임없는 기술개발을 통해 축적한 기술과 노하우로 세계적인 글로벌 기업으로 성장하기 위한 발판을 마련하고 있습니다</a:t>
            </a:r>
            <a:r>
              <a:rPr lang="en-US" altLang="ko-KR" sz="1400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.</a:t>
            </a:r>
          </a:p>
          <a:p>
            <a:pPr>
              <a:lnSpc>
                <a:spcPct val="130000"/>
              </a:lnSpc>
            </a:pPr>
            <a:endParaRPr lang="en-US" sz="1400" dirty="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  <a:p>
            <a:pPr>
              <a:lnSpc>
                <a:spcPct val="130000"/>
              </a:lnSpc>
            </a:pPr>
            <a:r>
              <a:rPr lang="ko-KR" altLang="en-US" sz="1400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또한 나눔과 상생의 경영을 실천하고 보다 풍요로운 사회를 위해 기업의 사회적 책임을 다하고 있습니다</a:t>
            </a:r>
            <a:r>
              <a:rPr lang="en-US" altLang="ko-KR" sz="1400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. 21C </a:t>
            </a:r>
            <a:r>
              <a:rPr lang="ko-KR" altLang="en-US" sz="1400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국제적인 글로벌 기업으로서 우뚝 서는 모습을 함께 만들어 갑시다</a:t>
            </a:r>
            <a:r>
              <a:rPr lang="en-US" altLang="ko-KR" sz="1400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.</a:t>
            </a:r>
            <a:endParaRPr lang="en-US" sz="1400" dirty="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735876" y="1664664"/>
            <a:ext cx="27029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400" b="1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 Light" panose="020F0502020204030203" pitchFamily="34" charset="0"/>
              </a:rPr>
              <a:t>신규입사자 여러분</a:t>
            </a:r>
            <a:r>
              <a:rPr lang="en-US" altLang="ko-KR" sz="1400" b="1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 Light" panose="020F0502020204030203" pitchFamily="34" charset="0"/>
              </a:rPr>
              <a:t>, </a:t>
            </a:r>
            <a:r>
              <a:rPr lang="ko-KR" altLang="en-US" sz="1400" b="1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 Light" panose="020F0502020204030203" pitchFamily="34" charset="0"/>
              </a:rPr>
              <a:t>반갑습니다</a:t>
            </a:r>
            <a:r>
              <a:rPr lang="en-US" altLang="ko-KR" sz="1400" b="1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 Light" panose="020F0502020204030203" pitchFamily="34" charset="0"/>
              </a:rPr>
              <a:t>.</a:t>
            </a:r>
          </a:p>
          <a:p>
            <a:r>
              <a:rPr lang="ko-KR" altLang="en-US" sz="1400" b="1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 Light" panose="020F0502020204030203" pitchFamily="34" charset="0"/>
              </a:rPr>
              <a:t>㈜</a:t>
            </a:r>
            <a:r>
              <a:rPr lang="ko-KR" altLang="en-US" sz="1400" b="1" dirty="0" err="1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 Light" panose="020F0502020204030203" pitchFamily="34" charset="0"/>
              </a:rPr>
              <a:t>지에스씨</a:t>
            </a:r>
            <a:r>
              <a:rPr lang="ko-KR" altLang="en-US" sz="1400" b="1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 Light" panose="020F0502020204030203" pitchFamily="34" charset="0"/>
              </a:rPr>
              <a:t> 대표이사 이인철입니다</a:t>
            </a:r>
            <a:r>
              <a:rPr lang="en-US" altLang="ko-KR" sz="1400" b="1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 Light" panose="020F0502020204030203" pitchFamily="34" charset="0"/>
              </a:rPr>
              <a:t>.</a:t>
            </a:r>
            <a:endParaRPr lang="id-ID" sz="1400" b="1" dirty="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  <a:cs typeface="Lato Light" panose="020F0502020204030203" pitchFamily="34" charset="0"/>
            </a:endParaRPr>
          </a:p>
        </p:txBody>
      </p:sp>
      <p:sp>
        <p:nvSpPr>
          <p:cNvPr id="10" name="Прямоугольник: скругленные углы 7"/>
          <p:cNvSpPr/>
          <p:nvPr/>
        </p:nvSpPr>
        <p:spPr>
          <a:xfrm>
            <a:off x="4872756" y="5423399"/>
            <a:ext cx="3717836" cy="535966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고객 제일</a:t>
            </a:r>
            <a:r>
              <a:rPr lang="en-US" altLang="ko-K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, </a:t>
            </a:r>
            <a:r>
              <a:rPr lang="ko-KR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인재 제일의 경영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DD5242C-455E-42FA-A91F-B025C7CCFC79}"/>
              </a:ext>
            </a:extLst>
          </p:cNvPr>
          <p:cNvSpPr txBox="1"/>
          <p:nvPr/>
        </p:nvSpPr>
        <p:spPr>
          <a:xfrm>
            <a:off x="9924622" y="875063"/>
            <a:ext cx="11249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2022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="" xmlns:a16="http://schemas.microsoft.com/office/drawing/2014/main" id="{81AB72BD-CF75-475C-A765-D3F12524BC93}"/>
              </a:ext>
            </a:extLst>
          </p:cNvPr>
          <p:cNvSpPr/>
          <p:nvPr/>
        </p:nvSpPr>
        <p:spPr bwMode="auto">
          <a:xfrm>
            <a:off x="9556439" y="1138426"/>
            <a:ext cx="334843" cy="72082"/>
          </a:xfrm>
          <a:prstGeom prst="rect">
            <a:avLst/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612" y="6349999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8"/>
          <p:cNvSpPr/>
          <p:nvPr/>
        </p:nvSpPr>
        <p:spPr>
          <a:xfrm>
            <a:off x="1618742" y="4594901"/>
            <a:ext cx="2554255" cy="192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CEO &amp; President </a:t>
            </a:r>
            <a:r>
              <a:rPr lang="ko-KR" altLang="en-US" sz="1200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이인철</a:t>
            </a:r>
            <a:endParaRPr lang="en-US" sz="1200" dirty="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</p:txBody>
      </p:sp>
      <p:pic>
        <p:nvPicPr>
          <p:cNvPr id="26" name="그림 개체 틀 25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3" r="45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5752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Freeform: Shape 12">
            <a:extLst>
              <a:ext uri="{FF2B5EF4-FFF2-40B4-BE49-F238E27FC236}">
                <a16:creationId xmlns="" xmlns:a16="http://schemas.microsoft.com/office/drawing/2014/main" id="{91E7EFE7-C402-4456-8DFF-514A7336B455}"/>
              </a:ext>
            </a:extLst>
          </p:cNvPr>
          <p:cNvSpPr/>
          <p:nvPr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11" name="그림 개체 틀 10" descr="건물, 실외, 도시, 공장이(가) 표시된 사진&#10;&#10;자동 생성된 설명">
            <a:extLst>
              <a:ext uri="{FF2B5EF4-FFF2-40B4-BE49-F238E27FC236}">
                <a16:creationId xmlns="" xmlns:a16="http://schemas.microsoft.com/office/drawing/2014/main" id="{27D9A730-8850-4DC4-9F01-279321E6FB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6" b="30566"/>
          <a:stretch>
            <a:fillRect/>
          </a:stretch>
        </p:blipFill>
        <p:spPr>
          <a:xfrm>
            <a:off x="0" y="0"/>
            <a:ext cx="12192000" cy="1173191"/>
          </a:xfrm>
        </p:spPr>
      </p:pic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AA3EFB59-0820-4D91-A60E-74FC390D2604}"/>
              </a:ext>
            </a:extLst>
          </p:cNvPr>
          <p:cNvSpPr/>
          <p:nvPr/>
        </p:nvSpPr>
        <p:spPr>
          <a:xfrm>
            <a:off x="-1" y="-3936"/>
            <a:ext cx="12188952" cy="1168501"/>
          </a:xfrm>
          <a:prstGeom prst="rect">
            <a:avLst/>
          </a:prstGeom>
          <a:solidFill>
            <a:schemeClr val="tx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7666860-7CFD-4EEB-B8AA-568C1616BDAA}"/>
              </a:ext>
            </a:extLst>
          </p:cNvPr>
          <p:cNvSpPr txBox="1"/>
          <p:nvPr/>
        </p:nvSpPr>
        <p:spPr>
          <a:xfrm>
            <a:off x="5288726" y="204381"/>
            <a:ext cx="1614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Aharoni" panose="02010803020104030203" pitchFamily="2" charset="-79"/>
              </a:rPr>
              <a:t>회사약</a:t>
            </a:r>
            <a:r>
              <a:rPr lang="ko-KR" altLang="en-US" sz="3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Aharoni" panose="02010803020104030203" pitchFamily="2" charset="-79"/>
              </a:rPr>
              <a:t>력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  <a:cs typeface="Aharoni" panose="02010803020104030203" pitchFamily="2" charset="-79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48D3A98-B7E2-45C4-AFC7-7CEED0AF9A77}"/>
              </a:ext>
            </a:extLst>
          </p:cNvPr>
          <p:cNvSpPr txBox="1"/>
          <p:nvPr/>
        </p:nvSpPr>
        <p:spPr>
          <a:xfrm>
            <a:off x="4423548" y="1607378"/>
            <a:ext cx="3393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pc="3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에스코어 드림 1 Thin" panose="020B0403030302020204" pitchFamily="34" charset="-127"/>
                <a:ea typeface="에스코어 드림 1 Thin" panose="020B0403030302020204" pitchFamily="34" charset="-127"/>
              </a:rPr>
              <a:t>-PRESENTATION TEMPLATE-</a:t>
            </a:r>
          </a:p>
        </p:txBody>
      </p:sp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612" y="6349999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1197200"/>
            <a:ext cx="8915400" cy="5428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39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개체 틀 2" descr="기차, 트랙, 눈, 연기이(가) 표시된 사진&#10;&#10;자동 생성된 설명">
            <a:extLst>
              <a:ext uri="{FF2B5EF4-FFF2-40B4-BE49-F238E27FC236}">
                <a16:creationId xmlns="" xmlns:a16="http://schemas.microsoft.com/office/drawing/2014/main" id="{AF12AD41-4388-42E9-BAEC-03BC26F1B5B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9" r="27219"/>
          <a:stretch>
            <a:fillRect/>
          </a:stretch>
        </p:blipFill>
        <p:spPr>
          <a:solidFill>
            <a:schemeClr val="bg1">
              <a:lumMod val="75000"/>
            </a:schemeClr>
          </a:solidFill>
        </p:spPr>
      </p:pic>
      <p:sp>
        <p:nvSpPr>
          <p:cNvPr id="5" name="Oval 4">
            <a:extLst>
              <a:ext uri="{FF2B5EF4-FFF2-40B4-BE49-F238E27FC236}">
                <a16:creationId xmlns="" xmlns:a16="http://schemas.microsoft.com/office/drawing/2014/main" id="{092CFDD9-A035-4BC2-B6ED-692D96F1D692}"/>
              </a:ext>
            </a:extLst>
          </p:cNvPr>
          <p:cNvSpPr/>
          <p:nvPr/>
        </p:nvSpPr>
        <p:spPr>
          <a:xfrm>
            <a:off x="4663440" y="877824"/>
            <a:ext cx="1042416" cy="1042416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="" xmlns:a16="http://schemas.microsoft.com/office/drawing/2014/main" id="{B12F4040-1930-40D7-9634-F056A5B57F4E}"/>
              </a:ext>
            </a:extLst>
          </p:cNvPr>
          <p:cNvSpPr/>
          <p:nvPr/>
        </p:nvSpPr>
        <p:spPr>
          <a:xfrm>
            <a:off x="5294376" y="2907792"/>
            <a:ext cx="1042416" cy="1042416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80C43176-8B6A-4713-A872-C79CBD9216CA}"/>
              </a:ext>
            </a:extLst>
          </p:cNvPr>
          <p:cNvSpPr/>
          <p:nvPr/>
        </p:nvSpPr>
        <p:spPr>
          <a:xfrm>
            <a:off x="4663440" y="4937760"/>
            <a:ext cx="1042416" cy="1042416"/>
          </a:xfrm>
          <a:prstGeom prst="ellipse">
            <a:avLst/>
          </a:prstGeom>
          <a:solidFill>
            <a:schemeClr val="accent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8F6752B2-400A-4A78-B9B1-2E4BF41A9D56}"/>
              </a:ext>
            </a:extLst>
          </p:cNvPr>
          <p:cNvSpPr txBox="1"/>
          <p:nvPr/>
        </p:nvSpPr>
        <p:spPr>
          <a:xfrm>
            <a:off x="6902205" y="1333416"/>
            <a:ext cx="49677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사이드스텝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, </a:t>
            </a:r>
            <a:r>
              <a:rPr lang="ko-KR" altLang="en-US" sz="1200" dirty="0" err="1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바디킷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, </a:t>
            </a:r>
            <a:r>
              <a:rPr lang="ko-KR" altLang="en-US" sz="1200" dirty="0" err="1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스포일러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, </a:t>
            </a:r>
            <a:r>
              <a:rPr lang="ko-KR" altLang="en-US" sz="1200" dirty="0" err="1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머드가드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, 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루프크로스바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, </a:t>
            </a:r>
            <a:r>
              <a:rPr lang="ko-KR" altLang="en-US" sz="1200" dirty="0" err="1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스포츠바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, </a:t>
            </a:r>
            <a:r>
              <a:rPr lang="ko-KR" altLang="en-US" sz="1200" dirty="0" err="1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암레스트콘솔</a:t>
            </a:r>
            <a:r>
              <a:rPr lang="en-US" altLang="ko-KR" sz="1200" dirty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 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등 </a:t>
            </a:r>
            <a:r>
              <a:rPr lang="ko-KR" altLang="en-US" sz="1200" dirty="0" err="1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내외장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 자동차 용품</a:t>
            </a:r>
            <a:endParaRPr lang="en-US" altLang="ko-KR" sz="1200" dirty="0" smtClean="0"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주요 고객 사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: 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현대자동차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, 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기아자동차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, </a:t>
            </a:r>
            <a:r>
              <a:rPr lang="ko-KR" altLang="en-US" sz="1200" dirty="0" err="1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르노자동차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, </a:t>
            </a:r>
            <a:r>
              <a:rPr lang="ko-KR" altLang="en-US" sz="1200" dirty="0" err="1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제네시스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, </a:t>
            </a:r>
            <a:r>
              <a:rPr lang="ko-KR" altLang="en-US" sz="1200" dirty="0" err="1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쌍용자동차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, NISSAN U.S, INFINITI U.S </a:t>
            </a:r>
            <a:endParaRPr lang="en-US" sz="1400" dirty="0"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4DF1F9B-BE8A-4C80-8C49-8029949551EC}"/>
              </a:ext>
            </a:extLst>
          </p:cNvPr>
          <p:cNvSpPr txBox="1"/>
          <p:nvPr/>
        </p:nvSpPr>
        <p:spPr>
          <a:xfrm>
            <a:off x="6959600" y="935532"/>
            <a:ext cx="1181100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자동차 용품</a:t>
            </a:r>
            <a:endParaRPr lang="id-ID" sz="1400" b="1" dirty="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B6DC404-5CF1-492F-825F-231653436E85}"/>
              </a:ext>
            </a:extLst>
          </p:cNvPr>
          <p:cNvSpPr txBox="1"/>
          <p:nvPr/>
        </p:nvSpPr>
        <p:spPr>
          <a:xfrm>
            <a:off x="5852498" y="938206"/>
            <a:ext cx="1317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4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Since 2002</a:t>
            </a:r>
            <a:endParaRPr lang="en-US" sz="1400" b="1" dirty="0">
              <a:solidFill>
                <a:schemeClr val="accent4"/>
              </a:solidFill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8F6752B2-400A-4A78-B9B1-2E4BF41A9D56}"/>
              </a:ext>
            </a:extLst>
          </p:cNvPr>
          <p:cNvSpPr txBox="1"/>
          <p:nvPr/>
        </p:nvSpPr>
        <p:spPr>
          <a:xfrm>
            <a:off x="7477522" y="3360088"/>
            <a:ext cx="34635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에어 필터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: </a:t>
            </a:r>
            <a:r>
              <a:rPr lang="ko-KR" altLang="en-US" sz="1200" dirty="0" err="1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르노자동차</a:t>
            </a:r>
            <a:endParaRPr lang="en-US" altLang="ko-KR" sz="1200" dirty="0" smtClean="0"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에어컨 필터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: </a:t>
            </a:r>
            <a:r>
              <a:rPr lang="ko-KR" altLang="en-US" sz="1200" dirty="0" err="1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현대모비스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, </a:t>
            </a:r>
            <a:r>
              <a:rPr lang="ko-KR" altLang="en-US" sz="1200" dirty="0" err="1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르노자동차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, </a:t>
            </a:r>
            <a:r>
              <a:rPr lang="ko-KR" altLang="en-US" sz="1200" dirty="0" err="1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쌍용자동차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, 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현대자동차 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U.S, 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기아자동차 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U.S</a:t>
            </a:r>
            <a:endParaRPr lang="en-US" altLang="ko-KR" sz="1200" dirty="0"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4DF1F9B-BE8A-4C80-8C49-8029949551EC}"/>
              </a:ext>
            </a:extLst>
          </p:cNvPr>
          <p:cNvSpPr txBox="1"/>
          <p:nvPr/>
        </p:nvSpPr>
        <p:spPr>
          <a:xfrm>
            <a:off x="7474533" y="2962204"/>
            <a:ext cx="1181100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b="1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자동차 필터</a:t>
            </a:r>
            <a:endParaRPr lang="id-ID" sz="1400" b="1" dirty="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EB6DC404-5CF1-492F-825F-231653436E85}"/>
              </a:ext>
            </a:extLst>
          </p:cNvPr>
          <p:cNvSpPr txBox="1"/>
          <p:nvPr/>
        </p:nvSpPr>
        <p:spPr>
          <a:xfrm>
            <a:off x="6364478" y="2956252"/>
            <a:ext cx="11735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4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Since 2006</a:t>
            </a:r>
            <a:endParaRPr lang="en-US" sz="1400" b="1" dirty="0">
              <a:solidFill>
                <a:schemeClr val="accent4"/>
              </a:solidFill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F6752B2-400A-4A78-B9B1-2E4BF41A9D56}"/>
              </a:ext>
            </a:extLst>
          </p:cNvPr>
          <p:cNvSpPr txBox="1"/>
          <p:nvPr/>
        </p:nvSpPr>
        <p:spPr>
          <a:xfrm>
            <a:off x="6910831" y="5386760"/>
            <a:ext cx="27162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남</a:t>
            </a:r>
            <a:r>
              <a:rPr lang="ko-KR" altLang="en-US" sz="1200" dirty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양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 장착 장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: 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현대 자동차 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(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내수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)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화성 장착 장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: 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기아 자동차 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(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수출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)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평택 장착 장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: </a:t>
            </a:r>
            <a:r>
              <a:rPr lang="ko-KR" altLang="en-US" sz="1200" dirty="0" err="1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쌍용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 자동차 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(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내수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)</a:t>
            </a:r>
          </a:p>
          <a:p>
            <a:pPr marL="171450" indent="-171450" algn="just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영남 장착 장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: 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현대 자동차 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(</a:t>
            </a:r>
            <a:r>
              <a:rPr lang="ko-KR" altLang="en-US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내수</a:t>
            </a:r>
            <a:r>
              <a:rPr lang="en-US" altLang="ko-KR" sz="1200" dirty="0" smtClean="0"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)</a:t>
            </a:r>
            <a:endParaRPr lang="en-US" altLang="ko-KR" sz="1200" dirty="0"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04DF1F9B-BE8A-4C80-8C49-8029949551EC}"/>
              </a:ext>
            </a:extLst>
          </p:cNvPr>
          <p:cNvSpPr txBox="1"/>
          <p:nvPr/>
        </p:nvSpPr>
        <p:spPr>
          <a:xfrm>
            <a:off x="6959600" y="4988876"/>
            <a:ext cx="1181100" cy="307777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sz="1400" b="1" dirty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 </a:t>
            </a:r>
            <a:r>
              <a:rPr lang="ko-KR" altLang="en-US" sz="1400" b="1" dirty="0" smtClean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용품 장착 장</a:t>
            </a:r>
            <a:endParaRPr lang="id-ID" sz="1400" b="1" dirty="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EB6DC404-5CF1-492F-825F-231653436E85}"/>
              </a:ext>
            </a:extLst>
          </p:cNvPr>
          <p:cNvSpPr txBox="1"/>
          <p:nvPr/>
        </p:nvSpPr>
        <p:spPr>
          <a:xfrm>
            <a:off x="5817994" y="4982924"/>
            <a:ext cx="13172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accent4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Since </a:t>
            </a:r>
            <a:r>
              <a:rPr lang="id-ID" sz="1400" b="1" dirty="0" smtClean="0">
                <a:solidFill>
                  <a:schemeClr val="accent4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201</a:t>
            </a:r>
            <a:r>
              <a:rPr lang="en-US" sz="1400" b="1" dirty="0" smtClean="0">
                <a:solidFill>
                  <a:schemeClr val="accent4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2</a:t>
            </a:r>
            <a:endParaRPr lang="en-US" sz="1400" b="1" dirty="0">
              <a:solidFill>
                <a:schemeClr val="accent4"/>
              </a:solidFill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EB6DC404-5CF1-492F-825F-231653436E85}"/>
              </a:ext>
            </a:extLst>
          </p:cNvPr>
          <p:cNvSpPr txBox="1"/>
          <p:nvPr/>
        </p:nvSpPr>
        <p:spPr>
          <a:xfrm>
            <a:off x="4757596" y="1106645"/>
            <a:ext cx="854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01</a:t>
            </a:r>
            <a:endParaRPr lang="en-US" sz="3200" b="1" dirty="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EB6DC404-5CF1-492F-825F-231653436E85}"/>
              </a:ext>
            </a:extLst>
          </p:cNvPr>
          <p:cNvSpPr txBox="1"/>
          <p:nvPr/>
        </p:nvSpPr>
        <p:spPr>
          <a:xfrm>
            <a:off x="5395652" y="3130021"/>
            <a:ext cx="854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02</a:t>
            </a:r>
            <a:endParaRPr lang="en-US" sz="3200" b="1" dirty="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B6DC404-5CF1-492F-825F-231653436E85}"/>
              </a:ext>
            </a:extLst>
          </p:cNvPr>
          <p:cNvSpPr txBox="1"/>
          <p:nvPr/>
        </p:nvSpPr>
        <p:spPr>
          <a:xfrm>
            <a:off x="4757596" y="5166580"/>
            <a:ext cx="8541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3200" b="1" dirty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Lato" panose="020F0502020204030203" pitchFamily="34" charset="0"/>
              </a:rPr>
              <a:t>03</a:t>
            </a:r>
            <a:endParaRPr lang="en-US" sz="3200" b="1" dirty="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  <a:cs typeface="Lato" panose="020F0502020204030203" pitchFamily="34" charset="0"/>
            </a:endParaRPr>
          </a:p>
        </p:txBody>
      </p:sp>
      <p:sp>
        <p:nvSpPr>
          <p:cNvPr id="25" name="Freeform: Shape 27">
            <a:extLst>
              <a:ext uri="{FF2B5EF4-FFF2-40B4-BE49-F238E27FC236}">
                <a16:creationId xmlns="" xmlns:a16="http://schemas.microsoft.com/office/drawing/2014/main" id="{EC52ABF6-3440-4038-B3EB-DB7B30FE213F}"/>
              </a:ext>
            </a:extLst>
          </p:cNvPr>
          <p:cNvSpPr/>
          <p:nvPr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29" name="Title 4">
            <a:extLst>
              <a:ext uri="{FF2B5EF4-FFF2-40B4-BE49-F238E27FC236}">
                <a16:creationId xmlns="" xmlns:a16="http://schemas.microsoft.com/office/drawing/2014/main" id="{45AAA3AB-7A6E-423F-8786-2EBC235ADD00}"/>
              </a:ext>
            </a:extLst>
          </p:cNvPr>
          <p:cNvSpPr txBox="1">
            <a:spLocks/>
          </p:cNvSpPr>
          <p:nvPr/>
        </p:nvSpPr>
        <p:spPr>
          <a:xfrm>
            <a:off x="1656757" y="508001"/>
            <a:ext cx="2504709" cy="910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ko-KR" altLang="en-US" sz="32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사업 분야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FF49F3A2-E908-4D51-8F85-FAC2BD29F46E}"/>
              </a:ext>
            </a:extLst>
          </p:cNvPr>
          <p:cNvSpPr txBox="1"/>
          <p:nvPr/>
        </p:nvSpPr>
        <p:spPr>
          <a:xfrm>
            <a:off x="10941051" y="482249"/>
            <a:ext cx="11249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2022</a:t>
            </a:r>
          </a:p>
        </p:txBody>
      </p:sp>
      <p:sp>
        <p:nvSpPr>
          <p:cNvPr id="32" name="Rectangle 11">
            <a:extLst>
              <a:ext uri="{FF2B5EF4-FFF2-40B4-BE49-F238E27FC236}">
                <a16:creationId xmlns="" xmlns:a16="http://schemas.microsoft.com/office/drawing/2014/main" id="{A0804843-8649-4B01-8C15-5AEAA7EBE465}"/>
              </a:ext>
            </a:extLst>
          </p:cNvPr>
          <p:cNvSpPr/>
          <p:nvPr/>
        </p:nvSpPr>
        <p:spPr bwMode="auto">
          <a:xfrm>
            <a:off x="10572868" y="745612"/>
            <a:ext cx="334843" cy="72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2" name="Freeform: Shape 20">
            <a:extLst>
              <a:ext uri="{FF2B5EF4-FFF2-40B4-BE49-F238E27FC236}">
                <a16:creationId xmlns="" xmlns:a16="http://schemas.microsoft.com/office/drawing/2014/main" id="{ADC68EF7-A3CD-42D0-94E3-F068FE3777A0}"/>
              </a:ext>
            </a:extLst>
          </p:cNvPr>
          <p:cNvSpPr>
            <a:spLocks noChangeAspect="1"/>
          </p:cNvSpPr>
          <p:nvPr/>
        </p:nvSpPr>
        <p:spPr>
          <a:xfrm>
            <a:off x="2121710" y="2641600"/>
            <a:ext cx="1574804" cy="1574802"/>
          </a:xfrm>
          <a:custGeom>
            <a:avLst/>
            <a:gdLst>
              <a:gd name="connsiteX0" fmla="*/ 4379494 w 8758988"/>
              <a:gd name="connsiteY0" fmla="*/ 1305769 h 8758986"/>
              <a:gd name="connsiteX1" fmla="*/ 1305770 w 8758988"/>
              <a:gd name="connsiteY1" fmla="*/ 4379493 h 8758986"/>
              <a:gd name="connsiteX2" fmla="*/ 4379494 w 8758988"/>
              <a:gd name="connsiteY2" fmla="*/ 7453217 h 8758986"/>
              <a:gd name="connsiteX3" fmla="*/ 7453219 w 8758988"/>
              <a:gd name="connsiteY3" fmla="*/ 4379493 h 8758986"/>
              <a:gd name="connsiteX4" fmla="*/ 4379494 w 8758988"/>
              <a:gd name="connsiteY4" fmla="*/ 1305769 h 8758986"/>
              <a:gd name="connsiteX5" fmla="*/ 4379494 w 8758988"/>
              <a:gd name="connsiteY5" fmla="*/ 0 h 8758986"/>
              <a:gd name="connsiteX6" fmla="*/ 8758988 w 8758988"/>
              <a:gd name="connsiteY6" fmla="*/ 4379493 h 8758986"/>
              <a:gd name="connsiteX7" fmla="*/ 4379494 w 8758988"/>
              <a:gd name="connsiteY7" fmla="*/ 8758986 h 8758986"/>
              <a:gd name="connsiteX8" fmla="*/ 0 w 8758988"/>
              <a:gd name="connsiteY8" fmla="*/ 4379493 h 8758986"/>
              <a:gd name="connsiteX9" fmla="*/ 4379494 w 8758988"/>
              <a:gd name="connsiteY9" fmla="*/ 0 h 875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58988" h="8758986">
                <a:moveTo>
                  <a:pt x="4379494" y="1305769"/>
                </a:moveTo>
                <a:cubicBezTo>
                  <a:pt x="2681924" y="1305769"/>
                  <a:pt x="1305770" y="2681923"/>
                  <a:pt x="1305770" y="4379493"/>
                </a:cubicBezTo>
                <a:cubicBezTo>
                  <a:pt x="1305770" y="6077064"/>
                  <a:pt x="2681924" y="7453217"/>
                  <a:pt x="4379494" y="7453217"/>
                </a:cubicBezTo>
                <a:cubicBezTo>
                  <a:pt x="6077065" y="7453217"/>
                  <a:pt x="7453219" y="6077064"/>
                  <a:pt x="7453219" y="4379493"/>
                </a:cubicBezTo>
                <a:cubicBezTo>
                  <a:pt x="7453219" y="2681923"/>
                  <a:pt x="6077065" y="1305769"/>
                  <a:pt x="4379494" y="1305769"/>
                </a:cubicBezTo>
                <a:close/>
                <a:moveTo>
                  <a:pt x="4379494" y="0"/>
                </a:moveTo>
                <a:cubicBezTo>
                  <a:pt x="6798221" y="0"/>
                  <a:pt x="8758988" y="1960766"/>
                  <a:pt x="8758988" y="4379493"/>
                </a:cubicBezTo>
                <a:cubicBezTo>
                  <a:pt x="8758988" y="6798221"/>
                  <a:pt x="6798221" y="8758986"/>
                  <a:pt x="4379494" y="8758986"/>
                </a:cubicBezTo>
                <a:cubicBezTo>
                  <a:pt x="1960767" y="8758986"/>
                  <a:pt x="0" y="6798221"/>
                  <a:pt x="0" y="4379493"/>
                </a:cubicBezTo>
                <a:cubicBezTo>
                  <a:pt x="0" y="1960766"/>
                  <a:pt x="1960767" y="0"/>
                  <a:pt x="437949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35059346-9501-4FD2-9895-EE68BEBF0EAB}"/>
              </a:ext>
            </a:extLst>
          </p:cNvPr>
          <p:cNvSpPr txBox="1"/>
          <p:nvPr/>
        </p:nvSpPr>
        <p:spPr>
          <a:xfrm>
            <a:off x="1219389" y="2888849"/>
            <a:ext cx="3392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현대하모니 L" pitchFamily="18" charset="-127"/>
                <a:ea typeface="현대하모니 L" pitchFamily="18" charset="-127"/>
                <a:cs typeface="Aharoni" panose="02010803020104030203" pitchFamily="2" charset="-79"/>
              </a:rPr>
              <a:t>Global Great Company</a:t>
            </a:r>
          </a:p>
          <a:p>
            <a:pPr algn="ctr"/>
            <a:r>
              <a:rPr lang="en-US" sz="2400" b="1" dirty="0" smtClean="0">
                <a:ln>
                  <a:solidFill>
                    <a:schemeClr val="bg1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현대하모니 L" pitchFamily="18" charset="-127"/>
                <a:ea typeface="현대하모니 L" pitchFamily="18" charset="-127"/>
                <a:cs typeface="Aharoni" panose="02010803020104030203" pitchFamily="2" charset="-79"/>
              </a:rPr>
              <a:t>GSC</a:t>
            </a:r>
            <a:endParaRPr lang="en-US" sz="2400" b="1" dirty="0">
              <a:ln>
                <a:solidFill>
                  <a:schemeClr val="bg1"/>
                </a:solidFill>
              </a:ln>
              <a:solidFill>
                <a:schemeClr val="accent2">
                  <a:lumMod val="75000"/>
                </a:schemeClr>
              </a:solidFill>
              <a:latin typeface="현대하모니 L" pitchFamily="18" charset="-127"/>
              <a:ea typeface="현대하모니 L" pitchFamily="18" charset="-127"/>
              <a:cs typeface="Aharoni" panose="02010803020104030203" pitchFamily="2" charset="-79"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612" y="6349999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7600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9" grpId="0"/>
      <p:bldP spid="31" grpId="0"/>
      <p:bldP spid="32" grpId="0" animBg="1"/>
      <p:bldP spid="4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그림 개체 틀 6" descr="실외, 물, 대형, 건물이(가) 표시된 사진&#10;&#10;자동 생성된 설명">
            <a:extLst>
              <a:ext uri="{FF2B5EF4-FFF2-40B4-BE49-F238E27FC236}">
                <a16:creationId xmlns="" xmlns:a16="http://schemas.microsoft.com/office/drawing/2014/main" id="{C9AC00F7-98B0-4739-95C1-AC7453F5E0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8" b="39038"/>
          <a:stretch>
            <a:fillRect/>
          </a:stretch>
        </p:blipFill>
        <p:spPr>
          <a:xfrm>
            <a:off x="-9525" y="2850"/>
            <a:ext cx="12192000" cy="1266991"/>
          </a:xfrm>
          <a:custGeom>
            <a:avLst/>
            <a:gdLst>
              <a:gd name="connsiteX0" fmla="*/ 1217081 w 4868323"/>
              <a:gd name="connsiteY0" fmla="*/ 0 h 6858000"/>
              <a:gd name="connsiteX1" fmla="*/ 4868323 w 4868323"/>
              <a:gd name="connsiteY1" fmla="*/ 0 h 6858000"/>
              <a:gd name="connsiteX2" fmla="*/ 3651242 w 4868323"/>
              <a:gd name="connsiteY2" fmla="*/ 6858000 h 6858000"/>
              <a:gd name="connsiteX3" fmla="*/ 0 w 486832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8323" h="6858000">
                <a:moveTo>
                  <a:pt x="1217081" y="0"/>
                </a:moveTo>
                <a:lnTo>
                  <a:pt x="4868323" y="0"/>
                </a:lnTo>
                <a:lnTo>
                  <a:pt x="3651242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67" name="Rectangle 26">
            <a:extLst>
              <a:ext uri="{FF2B5EF4-FFF2-40B4-BE49-F238E27FC236}">
                <a16:creationId xmlns="" xmlns:a16="http://schemas.microsoft.com/office/drawing/2014/main" id="{91D2D69C-F89F-4C26-B828-FA4C91AE60FE}"/>
              </a:ext>
            </a:extLst>
          </p:cNvPr>
          <p:cNvSpPr/>
          <p:nvPr/>
        </p:nvSpPr>
        <p:spPr>
          <a:xfrm>
            <a:off x="0" y="882"/>
            <a:ext cx="12188952" cy="1270927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xmlns="" id="{DE36C001-8876-422A-8F83-70B6A3DF8229}"/>
              </a:ext>
            </a:extLst>
          </p:cNvPr>
          <p:cNvSpPr/>
          <p:nvPr/>
        </p:nvSpPr>
        <p:spPr>
          <a:xfrm>
            <a:off x="-1" y="6655443"/>
            <a:ext cx="12192001" cy="202557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rgbClr val="FFFFFF"/>
              </a:solidFill>
            </a:endParaRPr>
          </a:p>
        </p:txBody>
      </p:sp>
      <p:sp>
        <p:nvSpPr>
          <p:cNvPr id="20" name="Freeform: Shape 35">
            <a:extLst>
              <a:ext uri="{FF2B5EF4-FFF2-40B4-BE49-F238E27FC236}">
                <a16:creationId xmlns:a16="http://schemas.microsoft.com/office/drawing/2014/main" xmlns="" id="{BE088E12-8053-4C06-AE7A-FA5C8E0F8046}"/>
              </a:ext>
            </a:extLst>
          </p:cNvPr>
          <p:cNvSpPr/>
          <p:nvPr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rgbClr val="FFFFFF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EEC0815-AF8B-493B-BBD8-7DBCFAE2A918}"/>
              </a:ext>
            </a:extLst>
          </p:cNvPr>
          <p:cNvSpPr txBox="1"/>
          <p:nvPr/>
        </p:nvSpPr>
        <p:spPr>
          <a:xfrm>
            <a:off x="10857970" y="481704"/>
            <a:ext cx="11249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ln>
                  <a:solidFill>
                    <a:srgbClr val="3C3C3C">
                      <a:lumMod val="95000"/>
                      <a:lumOff val="5000"/>
                    </a:srgbClr>
                  </a:solidFill>
                </a:ln>
                <a:solidFill>
                  <a:srgbClr val="3C3C3C">
                    <a:lumMod val="95000"/>
                    <a:lumOff val="5000"/>
                  </a:srgbClr>
                </a:solidFill>
                <a:latin typeface="현대하모니 L" pitchFamily="18" charset="-127"/>
                <a:ea typeface="현대하모니 L" pitchFamily="18" charset="-127"/>
              </a:rPr>
              <a:t>2022</a:t>
            </a:r>
            <a:endParaRPr lang="en-US" sz="2800" dirty="0">
              <a:ln>
                <a:solidFill>
                  <a:srgbClr val="3C3C3C">
                    <a:lumMod val="95000"/>
                    <a:lumOff val="5000"/>
                  </a:srgbClr>
                </a:solidFill>
              </a:ln>
              <a:solidFill>
                <a:srgbClr val="3C3C3C">
                  <a:lumMod val="95000"/>
                  <a:lumOff val="5000"/>
                </a:srgb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xmlns="" id="{6DDC0779-E165-4C95-9F0F-5492C37DADAE}"/>
              </a:ext>
            </a:extLst>
          </p:cNvPr>
          <p:cNvSpPr/>
          <p:nvPr/>
        </p:nvSpPr>
        <p:spPr bwMode="auto">
          <a:xfrm>
            <a:off x="10489787" y="745067"/>
            <a:ext cx="334843" cy="72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dirty="0">
              <a:ln>
                <a:solidFill>
                  <a:srgbClr val="FFFFFF"/>
                </a:solidFill>
              </a:ln>
              <a:solidFill>
                <a:srgbClr val="FFFFFF"/>
              </a:solidFill>
            </a:endParaRPr>
          </a:p>
        </p:txBody>
      </p:sp>
      <p:sp>
        <p:nvSpPr>
          <p:cNvPr id="50" name="Freeform 32">
            <a:extLst>
              <a:ext uri="{FF2B5EF4-FFF2-40B4-BE49-F238E27FC236}">
                <a16:creationId xmlns:a16="http://schemas.microsoft.com/office/drawing/2014/main" xmlns="" id="{45A1443A-2272-4082-A893-BA190F28F9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66946" y="5873984"/>
            <a:ext cx="486827" cy="308436"/>
          </a:xfrm>
          <a:custGeom>
            <a:avLst/>
            <a:gdLst>
              <a:gd name="T0" fmla="*/ 875 w 1286"/>
              <a:gd name="T1" fmla="*/ 464 h 815"/>
              <a:gd name="T2" fmla="*/ 1285 w 1286"/>
              <a:gd name="T3" fmla="*/ 669 h 815"/>
              <a:gd name="T4" fmla="*/ 1285 w 1286"/>
              <a:gd name="T5" fmla="*/ 814 h 815"/>
              <a:gd name="T6" fmla="*/ 935 w 1286"/>
              <a:gd name="T7" fmla="*/ 814 h 815"/>
              <a:gd name="T8" fmla="*/ 935 w 1286"/>
              <a:gd name="T9" fmla="*/ 669 h 815"/>
              <a:gd name="T10" fmla="*/ 820 w 1286"/>
              <a:gd name="T11" fmla="*/ 467 h 815"/>
              <a:gd name="T12" fmla="*/ 875 w 1286"/>
              <a:gd name="T13" fmla="*/ 464 h 815"/>
              <a:gd name="T14" fmla="*/ 410 w 1286"/>
              <a:gd name="T15" fmla="*/ 464 h 815"/>
              <a:gd name="T16" fmla="*/ 817 w 1286"/>
              <a:gd name="T17" fmla="*/ 669 h 815"/>
              <a:gd name="T18" fmla="*/ 817 w 1286"/>
              <a:gd name="T19" fmla="*/ 814 h 815"/>
              <a:gd name="T20" fmla="*/ 0 w 1286"/>
              <a:gd name="T21" fmla="*/ 814 h 815"/>
              <a:gd name="T22" fmla="*/ 0 w 1286"/>
              <a:gd name="T23" fmla="*/ 669 h 815"/>
              <a:gd name="T24" fmla="*/ 410 w 1286"/>
              <a:gd name="T25" fmla="*/ 464 h 815"/>
              <a:gd name="T26" fmla="*/ 410 w 1286"/>
              <a:gd name="T27" fmla="*/ 350 h 815"/>
              <a:gd name="T28" fmla="*/ 235 w 1286"/>
              <a:gd name="T29" fmla="*/ 175 h 815"/>
              <a:gd name="T30" fmla="*/ 410 w 1286"/>
              <a:gd name="T31" fmla="*/ 0 h 815"/>
              <a:gd name="T32" fmla="*/ 582 w 1286"/>
              <a:gd name="T33" fmla="*/ 175 h 815"/>
              <a:gd name="T34" fmla="*/ 410 w 1286"/>
              <a:gd name="T35" fmla="*/ 350 h 815"/>
              <a:gd name="T36" fmla="*/ 875 w 1286"/>
              <a:gd name="T37" fmla="*/ 350 h 815"/>
              <a:gd name="T38" fmla="*/ 700 w 1286"/>
              <a:gd name="T39" fmla="*/ 175 h 815"/>
              <a:gd name="T40" fmla="*/ 875 w 1286"/>
              <a:gd name="T41" fmla="*/ 0 h 815"/>
              <a:gd name="T42" fmla="*/ 1050 w 1286"/>
              <a:gd name="T43" fmla="*/ 175 h 815"/>
              <a:gd name="T44" fmla="*/ 875 w 1286"/>
              <a:gd name="T45" fmla="*/ 350 h 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286" h="815">
                <a:moveTo>
                  <a:pt x="875" y="464"/>
                </a:moveTo>
                <a:cubicBezTo>
                  <a:pt x="1011" y="464"/>
                  <a:pt x="1285" y="532"/>
                  <a:pt x="1285" y="669"/>
                </a:cubicBezTo>
                <a:lnTo>
                  <a:pt x="1285" y="814"/>
                </a:lnTo>
                <a:lnTo>
                  <a:pt x="935" y="814"/>
                </a:lnTo>
                <a:lnTo>
                  <a:pt x="935" y="669"/>
                </a:lnTo>
                <a:cubicBezTo>
                  <a:pt x="935" y="581"/>
                  <a:pt x="888" y="516"/>
                  <a:pt x="820" y="467"/>
                </a:cubicBezTo>
                <a:cubicBezTo>
                  <a:pt x="839" y="464"/>
                  <a:pt x="858" y="464"/>
                  <a:pt x="875" y="464"/>
                </a:cubicBezTo>
                <a:close/>
                <a:moveTo>
                  <a:pt x="410" y="464"/>
                </a:moveTo>
                <a:cubicBezTo>
                  <a:pt x="547" y="464"/>
                  <a:pt x="817" y="532"/>
                  <a:pt x="817" y="669"/>
                </a:cubicBezTo>
                <a:lnTo>
                  <a:pt x="817" y="814"/>
                </a:lnTo>
                <a:lnTo>
                  <a:pt x="0" y="814"/>
                </a:lnTo>
                <a:lnTo>
                  <a:pt x="0" y="669"/>
                </a:lnTo>
                <a:cubicBezTo>
                  <a:pt x="0" y="532"/>
                  <a:pt x="274" y="464"/>
                  <a:pt x="410" y="464"/>
                </a:cubicBezTo>
                <a:close/>
                <a:moveTo>
                  <a:pt x="410" y="350"/>
                </a:moveTo>
                <a:cubicBezTo>
                  <a:pt x="315" y="350"/>
                  <a:pt x="235" y="270"/>
                  <a:pt x="235" y="175"/>
                </a:cubicBezTo>
                <a:cubicBezTo>
                  <a:pt x="235" y="79"/>
                  <a:pt x="314" y="0"/>
                  <a:pt x="410" y="0"/>
                </a:cubicBezTo>
                <a:cubicBezTo>
                  <a:pt x="505" y="0"/>
                  <a:pt x="582" y="80"/>
                  <a:pt x="582" y="175"/>
                </a:cubicBezTo>
                <a:cubicBezTo>
                  <a:pt x="582" y="271"/>
                  <a:pt x="506" y="350"/>
                  <a:pt x="410" y="350"/>
                </a:cubicBezTo>
                <a:close/>
                <a:moveTo>
                  <a:pt x="875" y="350"/>
                </a:moveTo>
                <a:cubicBezTo>
                  <a:pt x="779" y="350"/>
                  <a:pt x="700" y="270"/>
                  <a:pt x="700" y="175"/>
                </a:cubicBezTo>
                <a:cubicBezTo>
                  <a:pt x="700" y="79"/>
                  <a:pt x="779" y="0"/>
                  <a:pt x="875" y="0"/>
                </a:cubicBezTo>
                <a:cubicBezTo>
                  <a:pt x="970" y="0"/>
                  <a:pt x="1050" y="80"/>
                  <a:pt x="1050" y="175"/>
                </a:cubicBezTo>
                <a:cubicBezTo>
                  <a:pt x="1050" y="271"/>
                  <a:pt x="970" y="350"/>
                  <a:pt x="875" y="35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GB"/>
            </a:defPPr>
            <a:lvl1pPr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1pPr>
            <a:lvl2pPr marL="742950" indent="-28575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2pPr>
            <a:lvl3pPr marL="11430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3pPr>
            <a:lvl4pPr marL="16002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4pPr>
            <a:lvl5pPr marL="2057400" indent="-228600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SimSun" charset="0"/>
                <a:cs typeface="SimSun" charset="0"/>
              </a:defRPr>
            </a:lvl9pPr>
          </a:lstStyle>
          <a:p>
            <a:endParaRPr lang="en-US">
              <a:solidFill>
                <a:srgbClr val="3C3C3C"/>
              </a:solidFill>
            </a:endParaRPr>
          </a:p>
        </p:txBody>
      </p:sp>
      <p:graphicFrame>
        <p:nvGraphicFramePr>
          <p:cNvPr id="44" name="차트 43"/>
          <p:cNvGraphicFramePr/>
          <p:nvPr>
            <p:extLst>
              <p:ext uri="{D42A27DB-BD31-4B8C-83A1-F6EECF244321}">
                <p14:modId xmlns:p14="http://schemas.microsoft.com/office/powerpoint/2010/main" val="3800329433"/>
              </p:ext>
            </p:extLst>
          </p:nvPr>
        </p:nvGraphicFramePr>
        <p:xfrm>
          <a:off x="460151" y="2145557"/>
          <a:ext cx="5378673" cy="4052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5" name="내용 개체 틀 7">
            <a:extLst>
              <a:ext uri="{FF2B5EF4-FFF2-40B4-BE49-F238E27FC236}">
                <a16:creationId xmlns="" xmlns:a16="http://schemas.microsoft.com/office/drawing/2014/main" id="{0DDC69FE-57C3-4708-95C1-C75037DEAA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40051746"/>
              </p:ext>
            </p:extLst>
          </p:nvPr>
        </p:nvGraphicFramePr>
        <p:xfrm>
          <a:off x="2867574" y="1403473"/>
          <a:ext cx="1446701" cy="450645"/>
        </p:xfrm>
        <a:graphic>
          <a:graphicData uri="http://schemas.openxmlformats.org/drawingml/2006/table">
            <a:tbl>
              <a:tblPr/>
              <a:tblGrid>
                <a:gridCol w="144670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5064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1" hangingPunct="1">
                        <a:lnSpc>
                          <a:spcPct val="150000"/>
                        </a:lnSpc>
                      </a:pPr>
                      <a:r>
                        <a:rPr lang="ko-KR" alt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  <a:cs typeface="+mn-cs"/>
                        </a:rPr>
                        <a:t>매출 현황</a:t>
                      </a:r>
                      <a:endParaRPr lang="ko-KR" alt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9" name="직사각형 48"/>
          <p:cNvSpPr/>
          <p:nvPr/>
        </p:nvSpPr>
        <p:spPr>
          <a:xfrm>
            <a:off x="314325" y="2041905"/>
            <a:ext cx="5686425" cy="419100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F2F03996-920C-4EAB-B137-71693750B291}"/>
              </a:ext>
            </a:extLst>
          </p:cNvPr>
          <p:cNvSpPr txBox="1"/>
          <p:nvPr/>
        </p:nvSpPr>
        <p:spPr>
          <a:xfrm>
            <a:off x="5038725" y="2056893"/>
            <a:ext cx="101917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977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00" kern="0" dirty="0" smtClean="0">
                <a:solidFill>
                  <a:prstClr val="black"/>
                </a:solidFill>
                <a:latin typeface="현대하모니 L" pitchFamily="18" charset="-127"/>
                <a:ea typeface="현대하모니 L" pitchFamily="18" charset="-127"/>
              </a:rPr>
              <a:t>[</a:t>
            </a:r>
            <a:r>
              <a:rPr lang="ko-KR" altLang="en-US" sz="1000" kern="0" dirty="0" smtClean="0">
                <a:solidFill>
                  <a:prstClr val="black"/>
                </a:solidFill>
                <a:latin typeface="현대하모니 L" pitchFamily="18" charset="-127"/>
                <a:ea typeface="현대하모니 L" pitchFamily="18" charset="-127"/>
              </a:rPr>
              <a:t>단위 </a:t>
            </a:r>
            <a:r>
              <a:rPr lang="en-US" altLang="ko-KR" sz="1000" kern="0" dirty="0">
                <a:solidFill>
                  <a:prstClr val="black"/>
                </a:solidFill>
                <a:latin typeface="현대하모니 L" pitchFamily="18" charset="-127"/>
                <a:ea typeface="현대하모니 L" pitchFamily="18" charset="-127"/>
              </a:rPr>
              <a:t>:</a:t>
            </a:r>
            <a:r>
              <a:rPr lang="ko-KR" altLang="en-US" sz="1000" kern="0" dirty="0">
                <a:solidFill>
                  <a:prstClr val="black"/>
                </a:solidFill>
                <a:latin typeface="현대하모니 L" pitchFamily="18" charset="-127"/>
                <a:ea typeface="현대하모니 L" pitchFamily="18" charset="-127"/>
              </a:rPr>
              <a:t> </a:t>
            </a:r>
            <a:r>
              <a:rPr lang="en-US" altLang="ko-KR" sz="1000" b="1" kern="0" dirty="0" smtClean="0">
                <a:solidFill>
                  <a:prstClr val="black"/>
                </a:solidFill>
                <a:latin typeface="현대하모니 L" pitchFamily="18" charset="-127"/>
                <a:ea typeface="현대하모니 L" pitchFamily="18" charset="-127"/>
              </a:rPr>
              <a:t>. </a:t>
            </a:r>
            <a:r>
              <a:rPr lang="ko-KR" altLang="en-US" sz="1000" b="1" kern="0" dirty="0" smtClean="0">
                <a:solidFill>
                  <a:prstClr val="black"/>
                </a:solidFill>
                <a:latin typeface="현대하모니 L" pitchFamily="18" charset="-127"/>
                <a:ea typeface="현대하모니 L" pitchFamily="18" charset="-127"/>
              </a:rPr>
              <a:t>억 원</a:t>
            </a:r>
            <a:r>
              <a: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현대하모니 L" pitchFamily="18" charset="-127"/>
                <a:ea typeface="현대하모니 L" pitchFamily="18" charset="-127"/>
              </a:rPr>
              <a:t>]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현대하모니 L" pitchFamily="18" charset="-127"/>
              <a:ea typeface="현대하모니 L" pitchFamily="18" charset="-127"/>
            </a:endParaRPr>
          </a:p>
        </p:txBody>
      </p:sp>
      <p:graphicFrame>
        <p:nvGraphicFramePr>
          <p:cNvPr id="65" name="내용 개체 틀 7">
            <a:extLst>
              <a:ext uri="{FF2B5EF4-FFF2-40B4-BE49-F238E27FC236}">
                <a16:creationId xmlns="" xmlns:a16="http://schemas.microsoft.com/office/drawing/2014/main" id="{0DDC69FE-57C3-4708-95C1-C75037DEAA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765552"/>
              </p:ext>
            </p:extLst>
          </p:nvPr>
        </p:nvGraphicFramePr>
        <p:xfrm>
          <a:off x="7801405" y="1407387"/>
          <a:ext cx="2930095" cy="450645"/>
        </p:xfrm>
        <a:graphic>
          <a:graphicData uri="http://schemas.openxmlformats.org/drawingml/2006/table">
            <a:tbl>
              <a:tblPr/>
              <a:tblGrid>
                <a:gridCol w="29300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450645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algn="ctr" defTabSz="914400" rtl="0" eaLnBrk="1" fontAlgn="ctr" latinLnBrk="1" hangingPunct="1">
                        <a:lnSpc>
                          <a:spcPct val="150000"/>
                        </a:lnSpc>
                      </a:pPr>
                      <a:r>
                        <a:rPr lang="ko-KR" alt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  <a:cs typeface="+mn-cs"/>
                        </a:rPr>
                        <a:t>주요 고객 사 매출 </a:t>
                      </a:r>
                      <a:r>
                        <a:rPr lang="en-US" altLang="ko-KR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  <a:cs typeface="+mn-cs"/>
                        </a:rPr>
                        <a:t>(2021</a:t>
                      </a:r>
                      <a:r>
                        <a:rPr lang="ko-KR" altLang="en-US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  <a:cs typeface="+mn-cs"/>
                        </a:rPr>
                        <a:t>년</a:t>
                      </a:r>
                      <a:r>
                        <a:rPr lang="en-US" altLang="ko-KR" sz="1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현대하모니 L" pitchFamily="18" charset="-127"/>
                          <a:ea typeface="현대하모니 L" pitchFamily="18" charset="-127"/>
                          <a:cs typeface="+mn-cs"/>
                        </a:rPr>
                        <a:t>)</a:t>
                      </a:r>
                      <a:endParaRPr lang="ko-KR" altLang="en-US" sz="1600" b="1" i="0" u="none" strike="noStrike" kern="1200" dirty="0">
                        <a:solidFill>
                          <a:schemeClr val="tx1"/>
                        </a:solidFill>
                        <a:effectLst/>
                        <a:latin typeface="현대하모니 L" pitchFamily="18" charset="-127"/>
                        <a:ea typeface="현대하모니 L" pitchFamily="18" charset="-127"/>
                        <a:cs typeface="+mn-cs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6" name="직사각형 65"/>
          <p:cNvSpPr/>
          <p:nvPr/>
        </p:nvSpPr>
        <p:spPr>
          <a:xfrm>
            <a:off x="6257925" y="2036632"/>
            <a:ext cx="5686425" cy="4191000"/>
          </a:xfrm>
          <a:prstGeom prst="rect">
            <a:avLst/>
          </a:prstGeom>
          <a:noFill/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개체 틀 3" descr="사람, 실내, 남자, 보는이(가) 표시된 사진&#10;&#10;자동 생성된 설명">
            <a:extLst>
              <a:ext uri="{FF2B5EF4-FFF2-40B4-BE49-F238E27FC236}">
                <a16:creationId xmlns:a16="http://schemas.microsoft.com/office/drawing/2014/main" xmlns="" id="{023C3501-C1B2-49AC-9E5A-4F70208228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0" r="30030"/>
          <a:stretch>
            <a:fillRect/>
          </a:stretch>
        </p:blipFill>
        <p:spPr>
          <a:xfrm>
            <a:off x="-1" y="6638"/>
            <a:ext cx="904875" cy="1274696"/>
          </a:xfrm>
        </p:spPr>
      </p:pic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47666860-7CFD-4EEB-B8AA-568C1616BDAA}"/>
              </a:ext>
            </a:extLst>
          </p:cNvPr>
          <p:cNvSpPr txBox="1"/>
          <p:nvPr/>
        </p:nvSpPr>
        <p:spPr>
          <a:xfrm>
            <a:off x="4330132" y="204381"/>
            <a:ext cx="35317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3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  <a:cs typeface="Aharoni" panose="02010803020104030203" pitchFamily="2" charset="-79"/>
              </a:rPr>
              <a:t>매출 및 주요 고객 사</a:t>
            </a:r>
            <a:endParaRPr lang="en-US" sz="3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  <a:cs typeface="Aharoni" panose="02010803020104030203" pitchFamily="2" charset="-79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844" y="6237979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3" name="차트 42"/>
          <p:cNvGraphicFramePr/>
          <p:nvPr>
            <p:extLst>
              <p:ext uri="{D42A27DB-BD31-4B8C-83A1-F6EECF244321}">
                <p14:modId xmlns:p14="http://schemas.microsoft.com/office/powerpoint/2010/main" val="2763191583"/>
              </p:ext>
            </p:extLst>
          </p:nvPr>
        </p:nvGraphicFramePr>
        <p:xfrm>
          <a:off x="6353176" y="2328269"/>
          <a:ext cx="5591174" cy="36999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57" name="그림 5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0177" y="5652469"/>
            <a:ext cx="1340364" cy="173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그림 57"/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53" t="8469" r="3958"/>
          <a:stretch/>
        </p:blipFill>
        <p:spPr bwMode="auto">
          <a:xfrm>
            <a:off x="6309332" y="4260066"/>
            <a:ext cx="385635" cy="234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그림 58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611" y="3638549"/>
            <a:ext cx="1464191" cy="19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그림 60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66946" y="2599204"/>
            <a:ext cx="340677" cy="29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8" descr="Download Check Out The Mobis Unit Spotlight Uaw Appreciation ...">
            <a:extLst>
              <a:ext uri="{FF2B5EF4-FFF2-40B4-BE49-F238E27FC236}">
                <a16:creationId xmlns="" xmlns:a16="http://schemas.microsoft.com/office/drawing/2014/main" id="{54E88D30-6348-4033-995C-CF5AFBEDC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74057" y="2975459"/>
            <a:ext cx="692727" cy="18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Freeform 5"/>
          <p:cNvSpPr>
            <a:spLocks/>
          </p:cNvSpPr>
          <p:nvPr/>
        </p:nvSpPr>
        <p:spPr bwMode="auto">
          <a:xfrm>
            <a:off x="7521339" y="5794002"/>
            <a:ext cx="681057" cy="96766"/>
          </a:xfrm>
          <a:custGeom>
            <a:avLst/>
            <a:gdLst>
              <a:gd name="T0" fmla="*/ 189 w 325"/>
              <a:gd name="T1" fmla="*/ 68 h 77"/>
              <a:gd name="T2" fmla="*/ 189 w 325"/>
              <a:gd name="T3" fmla="*/ 69 h 77"/>
              <a:gd name="T4" fmla="*/ 190 w 325"/>
              <a:gd name="T5" fmla="*/ 69 h 77"/>
              <a:gd name="T6" fmla="*/ 291 w 325"/>
              <a:gd name="T7" fmla="*/ 3 h 77"/>
              <a:gd name="T8" fmla="*/ 297 w 325"/>
              <a:gd name="T9" fmla="*/ 1 h 77"/>
              <a:gd name="T10" fmla="*/ 320 w 325"/>
              <a:gd name="T11" fmla="*/ 1 h 77"/>
              <a:gd name="T12" fmla="*/ 325 w 325"/>
              <a:gd name="T13" fmla="*/ 7 h 77"/>
              <a:gd name="T14" fmla="*/ 325 w 325"/>
              <a:gd name="T15" fmla="*/ 50 h 77"/>
              <a:gd name="T16" fmla="*/ 320 w 325"/>
              <a:gd name="T17" fmla="*/ 60 h 77"/>
              <a:gd name="T18" fmla="*/ 293 w 325"/>
              <a:gd name="T19" fmla="*/ 77 h 77"/>
              <a:gd name="T20" fmla="*/ 292 w 325"/>
              <a:gd name="T21" fmla="*/ 77 h 77"/>
              <a:gd name="T22" fmla="*/ 291 w 325"/>
              <a:gd name="T23" fmla="*/ 76 h 77"/>
              <a:gd name="T24" fmla="*/ 291 w 325"/>
              <a:gd name="T25" fmla="*/ 26 h 77"/>
              <a:gd name="T26" fmla="*/ 291 w 325"/>
              <a:gd name="T27" fmla="*/ 25 h 77"/>
              <a:gd name="T28" fmla="*/ 290 w 325"/>
              <a:gd name="T29" fmla="*/ 25 h 77"/>
              <a:gd name="T30" fmla="*/ 216 w 325"/>
              <a:gd name="T31" fmla="*/ 74 h 77"/>
              <a:gd name="T32" fmla="*/ 210 w 325"/>
              <a:gd name="T33" fmla="*/ 75 h 77"/>
              <a:gd name="T34" fmla="*/ 161 w 325"/>
              <a:gd name="T35" fmla="*/ 75 h 77"/>
              <a:gd name="T36" fmla="*/ 155 w 325"/>
              <a:gd name="T37" fmla="*/ 70 h 77"/>
              <a:gd name="T38" fmla="*/ 155 w 325"/>
              <a:gd name="T39" fmla="*/ 8 h 77"/>
              <a:gd name="T40" fmla="*/ 154 w 325"/>
              <a:gd name="T41" fmla="*/ 7 h 77"/>
              <a:gd name="T42" fmla="*/ 154 w 325"/>
              <a:gd name="T43" fmla="*/ 8 h 77"/>
              <a:gd name="T44" fmla="*/ 105 w 325"/>
              <a:gd name="T45" fmla="*/ 37 h 77"/>
              <a:gd name="T46" fmla="*/ 104 w 325"/>
              <a:gd name="T47" fmla="*/ 38 h 77"/>
              <a:gd name="T48" fmla="*/ 105 w 325"/>
              <a:gd name="T49" fmla="*/ 39 h 77"/>
              <a:gd name="T50" fmla="*/ 139 w 325"/>
              <a:gd name="T51" fmla="*/ 74 h 77"/>
              <a:gd name="T52" fmla="*/ 140 w 325"/>
              <a:gd name="T53" fmla="*/ 75 h 77"/>
              <a:gd name="T54" fmla="*/ 139 w 325"/>
              <a:gd name="T55" fmla="*/ 75 h 77"/>
              <a:gd name="T56" fmla="*/ 108 w 325"/>
              <a:gd name="T57" fmla="*/ 75 h 77"/>
              <a:gd name="T58" fmla="*/ 102 w 325"/>
              <a:gd name="T59" fmla="*/ 74 h 77"/>
              <a:gd name="T60" fmla="*/ 81 w 325"/>
              <a:gd name="T61" fmla="*/ 52 h 77"/>
              <a:gd name="T62" fmla="*/ 80 w 325"/>
              <a:gd name="T63" fmla="*/ 52 h 77"/>
              <a:gd name="T64" fmla="*/ 79 w 325"/>
              <a:gd name="T65" fmla="*/ 52 h 77"/>
              <a:gd name="T66" fmla="*/ 44 w 325"/>
              <a:gd name="T67" fmla="*/ 74 h 77"/>
              <a:gd name="T68" fmla="*/ 38 w 325"/>
              <a:gd name="T69" fmla="*/ 75 h 77"/>
              <a:gd name="T70" fmla="*/ 6 w 325"/>
              <a:gd name="T71" fmla="*/ 75 h 77"/>
              <a:gd name="T72" fmla="*/ 0 w 325"/>
              <a:gd name="T73" fmla="*/ 70 h 77"/>
              <a:gd name="T74" fmla="*/ 0 w 325"/>
              <a:gd name="T75" fmla="*/ 28 h 77"/>
              <a:gd name="T76" fmla="*/ 6 w 325"/>
              <a:gd name="T77" fmla="*/ 17 h 77"/>
              <a:gd name="T78" fmla="*/ 33 w 325"/>
              <a:gd name="T79" fmla="*/ 1 h 77"/>
              <a:gd name="T80" fmla="*/ 34 w 325"/>
              <a:gd name="T81" fmla="*/ 0 h 77"/>
              <a:gd name="T82" fmla="*/ 34 w 325"/>
              <a:gd name="T83" fmla="*/ 2 h 77"/>
              <a:gd name="T84" fmla="*/ 34 w 325"/>
              <a:gd name="T85" fmla="*/ 58 h 77"/>
              <a:gd name="T86" fmla="*/ 35 w 325"/>
              <a:gd name="T87" fmla="*/ 59 h 77"/>
              <a:gd name="T88" fmla="*/ 36 w 325"/>
              <a:gd name="T89" fmla="*/ 58 h 77"/>
              <a:gd name="T90" fmla="*/ 127 w 325"/>
              <a:gd name="T91" fmla="*/ 3 h 77"/>
              <a:gd name="T92" fmla="*/ 134 w 325"/>
              <a:gd name="T93" fmla="*/ 1 h 77"/>
              <a:gd name="T94" fmla="*/ 183 w 325"/>
              <a:gd name="T95" fmla="*/ 1 h 77"/>
              <a:gd name="T96" fmla="*/ 189 w 325"/>
              <a:gd name="T97" fmla="*/ 7 h 77"/>
              <a:gd name="T98" fmla="*/ 189 w 325"/>
              <a:gd name="T99" fmla="*/ 68 h 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25" h="77">
                <a:moveTo>
                  <a:pt x="189" y="68"/>
                </a:moveTo>
                <a:cubicBezTo>
                  <a:pt x="189" y="69"/>
                  <a:pt x="189" y="69"/>
                  <a:pt x="189" y="69"/>
                </a:cubicBezTo>
                <a:cubicBezTo>
                  <a:pt x="190" y="69"/>
                  <a:pt x="190" y="69"/>
                  <a:pt x="190" y="69"/>
                </a:cubicBezTo>
                <a:cubicBezTo>
                  <a:pt x="291" y="3"/>
                  <a:pt x="291" y="3"/>
                  <a:pt x="291" y="3"/>
                </a:cubicBezTo>
                <a:cubicBezTo>
                  <a:pt x="293" y="2"/>
                  <a:pt x="295" y="1"/>
                  <a:pt x="297" y="1"/>
                </a:cubicBezTo>
                <a:cubicBezTo>
                  <a:pt x="320" y="1"/>
                  <a:pt x="320" y="1"/>
                  <a:pt x="320" y="1"/>
                </a:cubicBezTo>
                <a:cubicBezTo>
                  <a:pt x="323" y="1"/>
                  <a:pt x="325" y="4"/>
                  <a:pt x="325" y="7"/>
                </a:cubicBezTo>
                <a:cubicBezTo>
                  <a:pt x="325" y="50"/>
                  <a:pt x="325" y="50"/>
                  <a:pt x="325" y="50"/>
                </a:cubicBezTo>
                <a:cubicBezTo>
                  <a:pt x="325" y="55"/>
                  <a:pt x="324" y="58"/>
                  <a:pt x="320" y="60"/>
                </a:cubicBezTo>
                <a:cubicBezTo>
                  <a:pt x="293" y="77"/>
                  <a:pt x="293" y="77"/>
                  <a:pt x="293" y="77"/>
                </a:cubicBezTo>
                <a:cubicBezTo>
                  <a:pt x="292" y="77"/>
                  <a:pt x="292" y="77"/>
                  <a:pt x="292" y="77"/>
                </a:cubicBezTo>
                <a:cubicBezTo>
                  <a:pt x="291" y="77"/>
                  <a:pt x="291" y="77"/>
                  <a:pt x="291" y="76"/>
                </a:cubicBezTo>
                <a:cubicBezTo>
                  <a:pt x="291" y="26"/>
                  <a:pt x="291" y="26"/>
                  <a:pt x="291" y="26"/>
                </a:cubicBezTo>
                <a:cubicBezTo>
                  <a:pt x="291" y="26"/>
                  <a:pt x="291" y="25"/>
                  <a:pt x="291" y="25"/>
                </a:cubicBezTo>
                <a:cubicBezTo>
                  <a:pt x="290" y="25"/>
                  <a:pt x="290" y="25"/>
                  <a:pt x="290" y="25"/>
                </a:cubicBezTo>
                <a:cubicBezTo>
                  <a:pt x="216" y="74"/>
                  <a:pt x="216" y="74"/>
                  <a:pt x="216" y="74"/>
                </a:cubicBezTo>
                <a:cubicBezTo>
                  <a:pt x="213" y="75"/>
                  <a:pt x="212" y="75"/>
                  <a:pt x="210" y="75"/>
                </a:cubicBezTo>
                <a:cubicBezTo>
                  <a:pt x="161" y="75"/>
                  <a:pt x="161" y="75"/>
                  <a:pt x="161" y="75"/>
                </a:cubicBezTo>
                <a:cubicBezTo>
                  <a:pt x="157" y="75"/>
                  <a:pt x="155" y="73"/>
                  <a:pt x="155" y="70"/>
                </a:cubicBezTo>
                <a:cubicBezTo>
                  <a:pt x="155" y="8"/>
                  <a:pt x="155" y="8"/>
                  <a:pt x="155" y="8"/>
                </a:cubicBezTo>
                <a:cubicBezTo>
                  <a:pt x="155" y="8"/>
                  <a:pt x="155" y="7"/>
                  <a:pt x="154" y="7"/>
                </a:cubicBezTo>
                <a:cubicBezTo>
                  <a:pt x="154" y="8"/>
                  <a:pt x="154" y="8"/>
                  <a:pt x="154" y="8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104" y="37"/>
                  <a:pt x="104" y="38"/>
                  <a:pt x="104" y="38"/>
                </a:cubicBezTo>
                <a:cubicBezTo>
                  <a:pt x="105" y="39"/>
                  <a:pt x="105" y="39"/>
                  <a:pt x="105" y="39"/>
                </a:cubicBezTo>
                <a:cubicBezTo>
                  <a:pt x="139" y="74"/>
                  <a:pt x="139" y="74"/>
                  <a:pt x="139" y="74"/>
                </a:cubicBezTo>
                <a:cubicBezTo>
                  <a:pt x="140" y="74"/>
                  <a:pt x="140" y="74"/>
                  <a:pt x="140" y="75"/>
                </a:cubicBezTo>
                <a:cubicBezTo>
                  <a:pt x="140" y="75"/>
                  <a:pt x="140" y="75"/>
                  <a:pt x="139" y="75"/>
                </a:cubicBezTo>
                <a:cubicBezTo>
                  <a:pt x="108" y="75"/>
                  <a:pt x="108" y="75"/>
                  <a:pt x="108" y="75"/>
                </a:cubicBezTo>
                <a:cubicBezTo>
                  <a:pt x="105" y="75"/>
                  <a:pt x="103" y="75"/>
                  <a:pt x="102" y="74"/>
                </a:cubicBezTo>
                <a:cubicBezTo>
                  <a:pt x="81" y="52"/>
                  <a:pt x="81" y="52"/>
                  <a:pt x="81" y="52"/>
                </a:cubicBezTo>
                <a:cubicBezTo>
                  <a:pt x="80" y="52"/>
                  <a:pt x="80" y="52"/>
                  <a:pt x="80" y="52"/>
                </a:cubicBezTo>
                <a:cubicBezTo>
                  <a:pt x="79" y="52"/>
                  <a:pt x="79" y="52"/>
                  <a:pt x="79" y="52"/>
                </a:cubicBezTo>
                <a:cubicBezTo>
                  <a:pt x="44" y="74"/>
                  <a:pt x="44" y="74"/>
                  <a:pt x="44" y="74"/>
                </a:cubicBezTo>
                <a:cubicBezTo>
                  <a:pt x="42" y="75"/>
                  <a:pt x="40" y="75"/>
                  <a:pt x="38" y="75"/>
                </a:cubicBezTo>
                <a:cubicBezTo>
                  <a:pt x="6" y="75"/>
                  <a:pt x="6" y="75"/>
                  <a:pt x="6" y="75"/>
                </a:cubicBezTo>
                <a:cubicBezTo>
                  <a:pt x="2" y="75"/>
                  <a:pt x="0" y="73"/>
                  <a:pt x="0" y="70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23"/>
                  <a:pt x="1" y="20"/>
                  <a:pt x="6" y="17"/>
                </a:cubicBezTo>
                <a:cubicBezTo>
                  <a:pt x="33" y="1"/>
                  <a:pt x="33" y="1"/>
                  <a:pt x="33" y="1"/>
                </a:cubicBezTo>
                <a:cubicBezTo>
                  <a:pt x="34" y="0"/>
                  <a:pt x="34" y="0"/>
                  <a:pt x="34" y="0"/>
                </a:cubicBezTo>
                <a:cubicBezTo>
                  <a:pt x="34" y="0"/>
                  <a:pt x="34" y="1"/>
                  <a:pt x="34" y="2"/>
                </a:cubicBezTo>
                <a:cubicBezTo>
                  <a:pt x="34" y="58"/>
                  <a:pt x="34" y="58"/>
                  <a:pt x="34" y="58"/>
                </a:cubicBezTo>
                <a:cubicBezTo>
                  <a:pt x="34" y="58"/>
                  <a:pt x="34" y="59"/>
                  <a:pt x="35" y="59"/>
                </a:cubicBezTo>
                <a:cubicBezTo>
                  <a:pt x="36" y="58"/>
                  <a:pt x="36" y="58"/>
                  <a:pt x="36" y="58"/>
                </a:cubicBezTo>
                <a:cubicBezTo>
                  <a:pt x="127" y="3"/>
                  <a:pt x="127" y="3"/>
                  <a:pt x="127" y="3"/>
                </a:cubicBezTo>
                <a:cubicBezTo>
                  <a:pt x="130" y="2"/>
                  <a:pt x="131" y="1"/>
                  <a:pt x="134" y="1"/>
                </a:cubicBezTo>
                <a:cubicBezTo>
                  <a:pt x="183" y="1"/>
                  <a:pt x="183" y="1"/>
                  <a:pt x="183" y="1"/>
                </a:cubicBezTo>
                <a:cubicBezTo>
                  <a:pt x="186" y="1"/>
                  <a:pt x="189" y="4"/>
                  <a:pt x="189" y="7"/>
                </a:cubicBezTo>
                <a:lnTo>
                  <a:pt x="189" y="68"/>
                </a:lnTo>
                <a:close/>
              </a:path>
            </a:pathLst>
          </a:custGeom>
          <a:solidFill>
            <a:srgbClr val="02020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8422" y="2891421"/>
            <a:ext cx="591720" cy="356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F2F03996-920C-4EAB-B137-71693750B291}"/>
              </a:ext>
            </a:extLst>
          </p:cNvPr>
          <p:cNvSpPr txBox="1"/>
          <p:nvPr/>
        </p:nvSpPr>
        <p:spPr>
          <a:xfrm>
            <a:off x="4683428" y="5024533"/>
            <a:ext cx="602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977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b="1" kern="0" noProof="0" dirty="0" smtClean="0">
                <a:solidFill>
                  <a:prstClr val="black"/>
                </a:solidFill>
                <a:latin typeface="현대하모니 L" pitchFamily="18" charset="-127"/>
                <a:ea typeface="현대하모니 L" pitchFamily="18" charset="-127"/>
              </a:rPr>
              <a:t>수출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="" xmlns:a16="http://schemas.microsoft.com/office/drawing/2014/main" id="{F2F03996-920C-4EAB-B137-71693750B291}"/>
              </a:ext>
            </a:extLst>
          </p:cNvPr>
          <p:cNvSpPr txBox="1"/>
          <p:nvPr/>
        </p:nvSpPr>
        <p:spPr>
          <a:xfrm>
            <a:off x="2900362" y="5415772"/>
            <a:ext cx="602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977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b="1" kern="0" noProof="0" dirty="0" smtClean="0">
                <a:solidFill>
                  <a:prstClr val="black"/>
                </a:solidFill>
                <a:latin typeface="현대하모니 L" pitchFamily="18" charset="-127"/>
                <a:ea typeface="현대하모니 L" pitchFamily="18" charset="-127"/>
              </a:rPr>
              <a:t>수출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="" xmlns:a16="http://schemas.microsoft.com/office/drawing/2014/main" id="{F2F03996-920C-4EAB-B137-71693750B291}"/>
              </a:ext>
            </a:extLst>
          </p:cNvPr>
          <p:cNvSpPr txBox="1"/>
          <p:nvPr/>
        </p:nvSpPr>
        <p:spPr>
          <a:xfrm>
            <a:off x="3795712" y="5245036"/>
            <a:ext cx="602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977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b="1" kern="0" noProof="0" dirty="0" smtClean="0">
                <a:solidFill>
                  <a:prstClr val="black"/>
                </a:solidFill>
                <a:latin typeface="현대하모니 L" pitchFamily="18" charset="-127"/>
                <a:ea typeface="현대하모니 L" pitchFamily="18" charset="-127"/>
              </a:rPr>
              <a:t>수출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F2F03996-920C-4EAB-B137-71693750B291}"/>
              </a:ext>
            </a:extLst>
          </p:cNvPr>
          <p:cNvSpPr txBox="1"/>
          <p:nvPr/>
        </p:nvSpPr>
        <p:spPr>
          <a:xfrm>
            <a:off x="2014537" y="5492813"/>
            <a:ext cx="602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977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b="1" kern="0" noProof="0" dirty="0" smtClean="0">
                <a:solidFill>
                  <a:prstClr val="black"/>
                </a:solidFill>
                <a:latin typeface="현대하모니 L" pitchFamily="18" charset="-127"/>
                <a:ea typeface="현대하모니 L" pitchFamily="18" charset="-127"/>
              </a:rPr>
              <a:t>수출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F2F03996-920C-4EAB-B137-71693750B291}"/>
              </a:ext>
            </a:extLst>
          </p:cNvPr>
          <p:cNvSpPr txBox="1"/>
          <p:nvPr/>
        </p:nvSpPr>
        <p:spPr>
          <a:xfrm>
            <a:off x="1147762" y="5530912"/>
            <a:ext cx="60294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9770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000" b="1" kern="0" noProof="0" dirty="0" smtClean="0">
                <a:solidFill>
                  <a:prstClr val="black"/>
                </a:solidFill>
                <a:latin typeface="현대하모니 L" pitchFamily="18" charset="-127"/>
                <a:ea typeface="현대하모니 L" pitchFamily="18" charset="-127"/>
              </a:rPr>
              <a:t>수출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현대하모니 L" pitchFamily="18" charset="-127"/>
              <a:ea typeface="현대하모니 L" pitchFamily="18" charset="-127"/>
            </a:endParaRPr>
          </a:p>
        </p:txBody>
      </p:sp>
      <p:cxnSp>
        <p:nvCxnSpPr>
          <p:cNvPr id="81" name="직선 화살표 연결선 80"/>
          <p:cNvCxnSpPr/>
          <p:nvPr/>
        </p:nvCxnSpPr>
        <p:spPr>
          <a:xfrm flipV="1">
            <a:off x="1449235" y="2303114"/>
            <a:ext cx="3535666" cy="1049686"/>
          </a:xfrm>
          <a:prstGeom prst="straightConnector1">
            <a:avLst/>
          </a:prstGeom>
          <a:ln w="1905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30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20" grpId="0" animBg="1"/>
      <p:bldP spid="16" grpId="0"/>
      <p:bldP spid="17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5">
            <a:extLst>
              <a:ext uri="{FF2B5EF4-FFF2-40B4-BE49-F238E27FC236}">
                <a16:creationId xmlns="" xmlns:a16="http://schemas.microsoft.com/office/drawing/2014/main" id="{EAE53FF6-13DE-445D-8600-6DB9563F9E76}"/>
              </a:ext>
            </a:extLst>
          </p:cNvPr>
          <p:cNvSpPr/>
          <p:nvPr/>
        </p:nvSpPr>
        <p:spPr>
          <a:xfrm>
            <a:off x="10022130" y="14"/>
            <a:ext cx="1881456" cy="6857986"/>
          </a:xfrm>
          <a:custGeom>
            <a:avLst/>
            <a:gdLst>
              <a:gd name="connsiteX0" fmla="*/ 0 w 1881456"/>
              <a:gd name="connsiteY0" fmla="*/ 0 h 6857986"/>
              <a:gd name="connsiteX1" fmla="*/ 666001 w 1881456"/>
              <a:gd name="connsiteY1" fmla="*/ 0 h 6857986"/>
              <a:gd name="connsiteX2" fmla="*/ 799154 w 1881456"/>
              <a:gd name="connsiteY2" fmla="*/ 169439 h 6857986"/>
              <a:gd name="connsiteX3" fmla="*/ 1881456 w 1881456"/>
              <a:gd name="connsiteY3" fmla="*/ 3428997 h 6857986"/>
              <a:gd name="connsiteX4" fmla="*/ 799154 w 1881456"/>
              <a:gd name="connsiteY4" fmla="*/ 6688555 h 6857986"/>
              <a:gd name="connsiteX5" fmla="*/ 666007 w 1881456"/>
              <a:gd name="connsiteY5" fmla="*/ 6857986 h 6857986"/>
              <a:gd name="connsiteX6" fmla="*/ 7 w 1881456"/>
              <a:gd name="connsiteY6" fmla="*/ 6857986 h 6857986"/>
              <a:gd name="connsiteX7" fmla="*/ 96783 w 1881456"/>
              <a:gd name="connsiteY7" fmla="*/ 6756481 h 6857986"/>
              <a:gd name="connsiteX8" fmla="*/ 1382400 w 1881456"/>
              <a:gd name="connsiteY8" fmla="*/ 3428997 h 6857986"/>
              <a:gd name="connsiteX9" fmla="*/ 96783 w 1881456"/>
              <a:gd name="connsiteY9" fmla="*/ 101514 h 6857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81456" h="6857986">
                <a:moveTo>
                  <a:pt x="0" y="0"/>
                </a:moveTo>
                <a:lnTo>
                  <a:pt x="666001" y="0"/>
                </a:lnTo>
                <a:lnTo>
                  <a:pt x="799154" y="169439"/>
                </a:lnTo>
                <a:cubicBezTo>
                  <a:pt x="1478909" y="1078379"/>
                  <a:pt x="1881456" y="2206678"/>
                  <a:pt x="1881456" y="3428997"/>
                </a:cubicBezTo>
                <a:cubicBezTo>
                  <a:pt x="1881456" y="4651316"/>
                  <a:pt x="1478909" y="5779615"/>
                  <a:pt x="799154" y="6688555"/>
                </a:cubicBezTo>
                <a:lnTo>
                  <a:pt x="666007" y="6857986"/>
                </a:lnTo>
                <a:lnTo>
                  <a:pt x="7" y="6857986"/>
                </a:lnTo>
                <a:lnTo>
                  <a:pt x="96783" y="6756481"/>
                </a:lnTo>
                <a:cubicBezTo>
                  <a:pt x="895559" y="5877632"/>
                  <a:pt x="1382400" y="4710168"/>
                  <a:pt x="1382400" y="3428997"/>
                </a:cubicBezTo>
                <a:cubicBezTo>
                  <a:pt x="1382400" y="2147826"/>
                  <a:pt x="895559" y="980363"/>
                  <a:pt x="96783" y="101514"/>
                </a:cubicBezTo>
                <a:close/>
              </a:path>
            </a:pathLst>
          </a:custGeom>
          <a:gradFill>
            <a:gsLst>
              <a:gs pos="17000">
                <a:schemeClr val="accent1">
                  <a:alpha val="36000"/>
                </a:schemeClr>
              </a:gs>
              <a:gs pos="100000">
                <a:schemeClr val="accent4">
                  <a:lumMod val="79000"/>
                  <a:lumOff val="21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: Rounded Corners 46">
            <a:extLst>
              <a:ext uri="{FF2B5EF4-FFF2-40B4-BE49-F238E27FC236}">
                <a16:creationId xmlns="" xmlns:a16="http://schemas.microsoft.com/office/drawing/2014/main" id="{E533F344-C464-477B-A718-9CED7AB0FC9F}"/>
              </a:ext>
            </a:extLst>
          </p:cNvPr>
          <p:cNvSpPr/>
          <p:nvPr/>
        </p:nvSpPr>
        <p:spPr>
          <a:xfrm>
            <a:off x="408847" y="385181"/>
            <a:ext cx="11567178" cy="61660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="" xmlns:a16="http://schemas.microsoft.com/office/drawing/2014/main" id="{0ECF1731-B0D9-4CE1-B0BF-01DACE6D32A6}"/>
              </a:ext>
            </a:extLst>
          </p:cNvPr>
          <p:cNvSpPr/>
          <p:nvPr/>
        </p:nvSpPr>
        <p:spPr>
          <a:xfrm>
            <a:off x="927100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6" name="그림 개체 틀 5" descr="사람, 실내, 창문, 테이블이(가) 표시된 사진&#10;&#10;자동 생성된 설명">
            <a:extLst>
              <a:ext uri="{FF2B5EF4-FFF2-40B4-BE49-F238E27FC236}">
                <a16:creationId xmlns="" xmlns:a16="http://schemas.microsoft.com/office/drawing/2014/main" id="{C239BFC0-67EB-428B-983D-0CF09BE4B90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7" r="16627"/>
          <a:stretch>
            <a:fillRect/>
          </a:stretch>
        </p:blipFill>
        <p:spPr>
          <a:xfrm>
            <a:off x="9031382" y="3301500"/>
            <a:ext cx="2487728" cy="2487728"/>
          </a:xfrm>
        </p:spPr>
      </p:pic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E0216CEA-269F-43B0-9332-BC9FAC3E7789}"/>
              </a:ext>
            </a:extLst>
          </p:cNvPr>
          <p:cNvSpPr>
            <a:spLocks noChangeAspect="1"/>
          </p:cNvSpPr>
          <p:nvPr/>
        </p:nvSpPr>
        <p:spPr>
          <a:xfrm>
            <a:off x="9031361" y="3301431"/>
            <a:ext cx="2487646" cy="2487644"/>
          </a:xfrm>
          <a:custGeom>
            <a:avLst/>
            <a:gdLst>
              <a:gd name="connsiteX0" fmla="*/ 4379494 w 8758988"/>
              <a:gd name="connsiteY0" fmla="*/ 1305769 h 8758986"/>
              <a:gd name="connsiteX1" fmla="*/ 1305770 w 8758988"/>
              <a:gd name="connsiteY1" fmla="*/ 4379493 h 8758986"/>
              <a:gd name="connsiteX2" fmla="*/ 4379494 w 8758988"/>
              <a:gd name="connsiteY2" fmla="*/ 7453217 h 8758986"/>
              <a:gd name="connsiteX3" fmla="*/ 7453219 w 8758988"/>
              <a:gd name="connsiteY3" fmla="*/ 4379493 h 8758986"/>
              <a:gd name="connsiteX4" fmla="*/ 4379494 w 8758988"/>
              <a:gd name="connsiteY4" fmla="*/ 1305769 h 8758986"/>
              <a:gd name="connsiteX5" fmla="*/ 4379494 w 8758988"/>
              <a:gd name="connsiteY5" fmla="*/ 0 h 8758986"/>
              <a:gd name="connsiteX6" fmla="*/ 8758988 w 8758988"/>
              <a:gd name="connsiteY6" fmla="*/ 4379493 h 8758986"/>
              <a:gd name="connsiteX7" fmla="*/ 4379494 w 8758988"/>
              <a:gd name="connsiteY7" fmla="*/ 8758986 h 8758986"/>
              <a:gd name="connsiteX8" fmla="*/ 0 w 8758988"/>
              <a:gd name="connsiteY8" fmla="*/ 4379493 h 8758986"/>
              <a:gd name="connsiteX9" fmla="*/ 4379494 w 8758988"/>
              <a:gd name="connsiteY9" fmla="*/ 0 h 87589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58988" h="8758986">
                <a:moveTo>
                  <a:pt x="4379494" y="1305769"/>
                </a:moveTo>
                <a:cubicBezTo>
                  <a:pt x="2681924" y="1305769"/>
                  <a:pt x="1305770" y="2681923"/>
                  <a:pt x="1305770" y="4379493"/>
                </a:cubicBezTo>
                <a:cubicBezTo>
                  <a:pt x="1305770" y="6077064"/>
                  <a:pt x="2681924" y="7453217"/>
                  <a:pt x="4379494" y="7453217"/>
                </a:cubicBezTo>
                <a:cubicBezTo>
                  <a:pt x="6077065" y="7453217"/>
                  <a:pt x="7453219" y="6077064"/>
                  <a:pt x="7453219" y="4379493"/>
                </a:cubicBezTo>
                <a:cubicBezTo>
                  <a:pt x="7453219" y="2681923"/>
                  <a:pt x="6077065" y="1305769"/>
                  <a:pt x="4379494" y="1305769"/>
                </a:cubicBezTo>
                <a:close/>
                <a:moveTo>
                  <a:pt x="4379494" y="0"/>
                </a:moveTo>
                <a:cubicBezTo>
                  <a:pt x="6798221" y="0"/>
                  <a:pt x="8758988" y="1960766"/>
                  <a:pt x="8758988" y="4379493"/>
                </a:cubicBezTo>
                <a:cubicBezTo>
                  <a:pt x="8758988" y="6798221"/>
                  <a:pt x="6798221" y="8758986"/>
                  <a:pt x="4379494" y="8758986"/>
                </a:cubicBezTo>
                <a:cubicBezTo>
                  <a:pt x="1960767" y="8758986"/>
                  <a:pt x="0" y="6798221"/>
                  <a:pt x="0" y="4379493"/>
                </a:cubicBezTo>
                <a:cubicBezTo>
                  <a:pt x="0" y="1960766"/>
                  <a:pt x="1960767" y="0"/>
                  <a:pt x="4379494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alpha val="70000"/>
                </a:schemeClr>
              </a:gs>
              <a:gs pos="100000">
                <a:schemeClr val="accent6">
                  <a:alpha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54" name="Title 4">
            <a:extLst>
              <a:ext uri="{FF2B5EF4-FFF2-40B4-BE49-F238E27FC236}">
                <a16:creationId xmlns="" xmlns:a16="http://schemas.microsoft.com/office/drawing/2014/main" id="{839B1210-07FA-442D-9797-F21B42C731CF}"/>
              </a:ext>
            </a:extLst>
          </p:cNvPr>
          <p:cNvSpPr txBox="1">
            <a:spLocks/>
          </p:cNvSpPr>
          <p:nvPr/>
        </p:nvSpPr>
        <p:spPr>
          <a:xfrm>
            <a:off x="744673" y="836323"/>
            <a:ext cx="2504709" cy="910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조직 구성</a:t>
            </a:r>
            <a:endParaRPr lang="en-US" sz="32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46F42BC5-55DC-459B-9777-2227546BE5EB}"/>
              </a:ext>
            </a:extLst>
          </p:cNvPr>
          <p:cNvSpPr txBox="1"/>
          <p:nvPr/>
        </p:nvSpPr>
        <p:spPr>
          <a:xfrm>
            <a:off x="10385483" y="1307761"/>
            <a:ext cx="1124902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현대하모니 L" pitchFamily="18" charset="-127"/>
                <a:ea typeface="현대하모니 L" pitchFamily="18" charset="-127"/>
              </a:rPr>
              <a:t>2022</a:t>
            </a:r>
          </a:p>
        </p:txBody>
      </p:sp>
      <p:sp>
        <p:nvSpPr>
          <p:cNvPr id="56" name="Rectangle 11">
            <a:extLst>
              <a:ext uri="{FF2B5EF4-FFF2-40B4-BE49-F238E27FC236}">
                <a16:creationId xmlns="" xmlns:a16="http://schemas.microsoft.com/office/drawing/2014/main" id="{57C78CA9-3399-4F52-9DFA-F0ABF5C22AD1}"/>
              </a:ext>
            </a:extLst>
          </p:cNvPr>
          <p:cNvSpPr/>
          <p:nvPr/>
        </p:nvSpPr>
        <p:spPr bwMode="auto">
          <a:xfrm>
            <a:off x="10017300" y="1571124"/>
            <a:ext cx="334843" cy="72082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="" xmlns:a16="http://schemas.microsoft.com/office/drawing/2014/main" id="{4C270F6E-6DB8-4BDE-89C7-D1FEE566BF79}"/>
              </a:ext>
            </a:extLst>
          </p:cNvPr>
          <p:cNvSpPr txBox="1"/>
          <p:nvPr/>
        </p:nvSpPr>
        <p:spPr>
          <a:xfrm>
            <a:off x="1038488" y="3346551"/>
            <a:ext cx="1366715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TEXT HERE</a:t>
            </a:r>
            <a:endParaRPr lang="en-US" sz="1050" b="1" dirty="0"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612" y="6349999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685800" y="808038"/>
            <a:ext cx="8432800" cy="5343525"/>
            <a:chOff x="528" y="509"/>
            <a:chExt cx="5312" cy="3366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/>
          </p:nvSpPr>
          <p:spPr bwMode="auto">
            <a:xfrm>
              <a:off x="528" y="509"/>
              <a:ext cx="5312" cy="3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grpSp>
          <p:nvGrpSpPr>
            <p:cNvPr id="4" name="Group 205"/>
            <p:cNvGrpSpPr>
              <a:grpSpLocks/>
            </p:cNvGrpSpPr>
            <p:nvPr/>
          </p:nvGrpSpPr>
          <p:grpSpPr bwMode="auto">
            <a:xfrm>
              <a:off x="610" y="620"/>
              <a:ext cx="5148" cy="3124"/>
              <a:chOff x="610" y="620"/>
              <a:chExt cx="5148" cy="3124"/>
            </a:xfrm>
          </p:grpSpPr>
          <p:sp>
            <p:nvSpPr>
              <p:cNvPr id="1032" name="Rectangle 5"/>
              <p:cNvSpPr>
                <a:spLocks noChangeArrowheads="1"/>
              </p:cNvSpPr>
              <p:nvPr/>
            </p:nvSpPr>
            <p:spPr bwMode="auto">
              <a:xfrm>
                <a:off x="4494" y="2240"/>
                <a:ext cx="12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구매</a:t>
                </a:r>
                <a:r>
                  <a:rPr kumimoji="1" lang="ko-KR" alt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Gr / </a:t>
                </a: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자재</a:t>
                </a:r>
                <a:r>
                  <a:rPr kumimoji="1" lang="ko-KR" alt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Gr</a:t>
                </a:r>
                <a:endParaRPr kumimoji="1" lang="ko-KR" alt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33" name="Rectangle 6"/>
              <p:cNvSpPr>
                <a:spLocks noChangeArrowheads="1"/>
              </p:cNvSpPr>
              <p:nvPr/>
            </p:nvSpPr>
            <p:spPr bwMode="auto">
              <a:xfrm>
                <a:off x="4506" y="1786"/>
                <a:ext cx="124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성형 </a:t>
                </a:r>
                <a:r>
                  <a:rPr kumimoji="1" lang="ko-KR" alt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/ </a:t>
                </a: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도장 </a:t>
                </a:r>
                <a:r>
                  <a:rPr kumimoji="1" lang="ko-KR" alt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/ </a:t>
                </a: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조립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34" name="Rectangle 7"/>
              <p:cNvSpPr>
                <a:spLocks noChangeArrowheads="1"/>
              </p:cNvSpPr>
              <p:nvPr/>
            </p:nvSpPr>
            <p:spPr bwMode="auto">
              <a:xfrm>
                <a:off x="1546" y="2570"/>
                <a:ext cx="64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C F O</a:t>
                </a:r>
                <a:endParaRPr kumimoji="1" lang="ko-KR" alt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35" name="Rectangle 8"/>
              <p:cNvSpPr>
                <a:spLocks noChangeArrowheads="1"/>
              </p:cNvSpPr>
              <p:nvPr/>
            </p:nvSpPr>
            <p:spPr bwMode="auto">
              <a:xfrm>
                <a:off x="3519" y="2947"/>
                <a:ext cx="70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en-US" sz="1100" b="1" dirty="0" err="1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디자인</a:t>
                </a:r>
                <a:r>
                  <a:rPr kumimoji="1" lang="ko-KR" altLang="en-US" sz="1100" b="1" dirty="0" err="1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팀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36" name="Rectangle 9"/>
              <p:cNvSpPr>
                <a:spLocks noChangeArrowheads="1"/>
              </p:cNvSpPr>
              <p:nvPr/>
            </p:nvSpPr>
            <p:spPr bwMode="auto">
              <a:xfrm>
                <a:off x="3519" y="3177"/>
                <a:ext cx="70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en-US" sz="1100" b="1" dirty="0" err="1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설</a:t>
                </a:r>
                <a:r>
                  <a:rPr kumimoji="1" lang="ko-KR" altLang="en-US" sz="1100" b="1" dirty="0" err="1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계</a:t>
                </a:r>
                <a:r>
                  <a:rPr kumimoji="1" lang="ko-KR" sz="11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팀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37" name="Rectangle 10"/>
              <p:cNvSpPr>
                <a:spLocks noChangeArrowheads="1"/>
              </p:cNvSpPr>
              <p:nvPr/>
            </p:nvSpPr>
            <p:spPr bwMode="auto">
              <a:xfrm>
                <a:off x="3519" y="3401"/>
                <a:ext cx="70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en-US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개발</a:t>
                </a: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팀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38" name="Rectangle 11"/>
              <p:cNvSpPr>
                <a:spLocks noChangeArrowheads="1"/>
              </p:cNvSpPr>
              <p:nvPr/>
            </p:nvSpPr>
            <p:spPr bwMode="auto">
              <a:xfrm>
                <a:off x="3519" y="3637"/>
                <a:ext cx="70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en-US" sz="1100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원가그</a:t>
                </a:r>
                <a:r>
                  <a:rPr kumimoji="1" lang="ko-KR" altLang="en-US" sz="1100" b="1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룹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39" name="Rectangle 12"/>
              <p:cNvSpPr>
                <a:spLocks noChangeArrowheads="1"/>
              </p:cNvSpPr>
              <p:nvPr/>
            </p:nvSpPr>
            <p:spPr bwMode="auto">
              <a:xfrm>
                <a:off x="2550" y="3631"/>
                <a:ext cx="70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북미법인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40" name="Rectangle 13"/>
              <p:cNvSpPr>
                <a:spLocks noChangeArrowheads="1"/>
              </p:cNvSpPr>
              <p:nvPr/>
            </p:nvSpPr>
            <p:spPr bwMode="auto">
              <a:xfrm>
                <a:off x="4494" y="2717"/>
                <a:ext cx="125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남양</a:t>
                </a:r>
                <a:r>
                  <a:rPr kumimoji="1" lang="en-US" alt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(</a:t>
                </a:r>
                <a:r>
                  <a:rPr kumimoji="1" lang="ko-KR" altLang="en-US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현대내수</a:t>
                </a:r>
                <a:r>
                  <a:rPr kumimoji="1" lang="en-US" alt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)</a:t>
                </a: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 장착</a:t>
                </a:r>
                <a:r>
                  <a:rPr kumimoji="1" lang="en-US" alt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 </a:t>
                </a: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장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41" name="Rectangle 14"/>
              <p:cNvSpPr>
                <a:spLocks noChangeArrowheads="1"/>
              </p:cNvSpPr>
              <p:nvPr/>
            </p:nvSpPr>
            <p:spPr bwMode="auto">
              <a:xfrm>
                <a:off x="3515" y="2022"/>
                <a:ext cx="70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생산관리팀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42" name="Rectangle 15"/>
              <p:cNvSpPr>
                <a:spLocks noChangeArrowheads="1"/>
              </p:cNvSpPr>
              <p:nvPr/>
            </p:nvSpPr>
            <p:spPr bwMode="auto">
              <a:xfrm>
                <a:off x="3519" y="2258"/>
                <a:ext cx="70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구매</a:t>
                </a:r>
                <a:r>
                  <a:rPr kumimoji="1" lang="ko-KR" altLang="en-US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개발</a:t>
                </a: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팀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43" name="Rectangle 16"/>
              <p:cNvSpPr>
                <a:spLocks noChangeArrowheads="1"/>
              </p:cNvSpPr>
              <p:nvPr/>
            </p:nvSpPr>
            <p:spPr bwMode="auto">
              <a:xfrm>
                <a:off x="3519" y="2482"/>
                <a:ext cx="70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품질경영팀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44" name="Rectangle 17"/>
              <p:cNvSpPr>
                <a:spLocks noChangeArrowheads="1"/>
              </p:cNvSpPr>
              <p:nvPr/>
            </p:nvSpPr>
            <p:spPr bwMode="auto">
              <a:xfrm>
                <a:off x="3519" y="2717"/>
                <a:ext cx="70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장착</a:t>
                </a:r>
                <a:r>
                  <a:rPr kumimoji="1" lang="ko-KR" altLang="en-US" sz="11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사업팀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45" name="Rectangle 18"/>
              <p:cNvSpPr>
                <a:spLocks noChangeArrowheads="1"/>
              </p:cNvSpPr>
              <p:nvPr/>
            </p:nvSpPr>
            <p:spPr bwMode="auto">
              <a:xfrm>
                <a:off x="3519" y="1563"/>
                <a:ext cx="70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생산운영팀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46" name="Rectangle 19"/>
              <p:cNvSpPr>
                <a:spLocks noChangeArrowheads="1"/>
              </p:cNvSpPr>
              <p:nvPr/>
            </p:nvSpPr>
            <p:spPr bwMode="auto">
              <a:xfrm>
                <a:off x="3519" y="1792"/>
                <a:ext cx="70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보전담당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47" name="Rectangle 20"/>
              <p:cNvSpPr>
                <a:spLocks noChangeArrowheads="1"/>
              </p:cNvSpPr>
              <p:nvPr/>
            </p:nvSpPr>
            <p:spPr bwMode="auto">
              <a:xfrm>
                <a:off x="3519" y="650"/>
                <a:ext cx="70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인사총무팀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48" name="Rectangle 21"/>
              <p:cNvSpPr>
                <a:spLocks noChangeArrowheads="1"/>
              </p:cNvSpPr>
              <p:nvPr/>
            </p:nvSpPr>
            <p:spPr bwMode="auto">
              <a:xfrm>
                <a:off x="4506" y="644"/>
                <a:ext cx="1242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기술지원</a:t>
                </a:r>
                <a:r>
                  <a:rPr kumimoji="1" lang="ko-KR" alt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Gr / </a:t>
                </a: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전산</a:t>
                </a:r>
                <a:r>
                  <a:rPr kumimoji="1" lang="ko-KR" alt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GR</a:t>
                </a:r>
                <a:endParaRPr kumimoji="1" lang="ko-KR" alt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49" name="Rectangle 22"/>
              <p:cNvSpPr>
                <a:spLocks noChangeArrowheads="1"/>
              </p:cNvSpPr>
              <p:nvPr/>
            </p:nvSpPr>
            <p:spPr bwMode="auto">
              <a:xfrm>
                <a:off x="3515" y="873"/>
                <a:ext cx="70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재무관리팀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50" name="Rectangle 23"/>
              <p:cNvSpPr>
                <a:spLocks noChangeArrowheads="1"/>
              </p:cNvSpPr>
              <p:nvPr/>
            </p:nvSpPr>
            <p:spPr bwMode="auto">
              <a:xfrm>
                <a:off x="3519" y="1115"/>
                <a:ext cx="70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영업기획팀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51" name="Rectangle 24"/>
              <p:cNvSpPr>
                <a:spLocks noChangeArrowheads="1"/>
              </p:cNvSpPr>
              <p:nvPr/>
            </p:nvSpPr>
            <p:spPr bwMode="auto">
              <a:xfrm>
                <a:off x="3519" y="1339"/>
                <a:ext cx="70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영업팀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52" name="Rectangle 25"/>
              <p:cNvSpPr>
                <a:spLocks noChangeArrowheads="1"/>
              </p:cNvSpPr>
              <p:nvPr/>
            </p:nvSpPr>
            <p:spPr bwMode="auto">
              <a:xfrm>
                <a:off x="4549" y="1103"/>
                <a:ext cx="1145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영업전략</a:t>
                </a:r>
                <a:r>
                  <a:rPr kumimoji="1" lang="ko-KR" alt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/</a:t>
                </a: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해외법인관리</a:t>
                </a:r>
                <a:r>
                  <a:rPr kumimoji="1" lang="en-US" alt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/</a:t>
                </a:r>
                <a:r>
                  <a:rPr kumimoji="1" lang="ko-KR" altLang="en-US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물류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53" name="Rectangle 26"/>
              <p:cNvSpPr>
                <a:spLocks noChangeArrowheads="1"/>
              </p:cNvSpPr>
              <p:nvPr/>
            </p:nvSpPr>
            <p:spPr bwMode="auto">
              <a:xfrm>
                <a:off x="4489" y="1339"/>
                <a:ext cx="126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altLang="en-US" sz="1100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시장분석</a:t>
                </a:r>
                <a:r>
                  <a:rPr kumimoji="1" lang="en-US" altLang="ko-KR" sz="1100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/</a:t>
                </a:r>
                <a:r>
                  <a:rPr kumimoji="1" lang="ko-KR" altLang="en-US" sz="1100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해외</a:t>
                </a:r>
                <a:r>
                  <a:rPr kumimoji="1" lang="ko-KR" alt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Gr / </a:t>
                </a:r>
                <a:r>
                  <a:rPr kumimoji="1" lang="ko-KR" altLang="en-US" sz="1100" b="1" dirty="0" smtClean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내</a:t>
                </a:r>
                <a:r>
                  <a:rPr kumimoji="1" lang="ko-KR" altLang="en-US" sz="1100" b="1" dirty="0">
                    <a:solidFill>
                      <a:srgbClr val="000000"/>
                    </a:solidFill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수</a:t>
                </a:r>
                <a:r>
                  <a:rPr kumimoji="1" lang="ko-KR" alt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Gr</a:t>
                </a:r>
                <a:endParaRPr kumimoji="1" lang="ko-KR" alt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54" name="Rectangle 27"/>
              <p:cNvSpPr>
                <a:spLocks noChangeArrowheads="1"/>
              </p:cNvSpPr>
              <p:nvPr/>
            </p:nvSpPr>
            <p:spPr bwMode="auto">
              <a:xfrm>
                <a:off x="2550" y="797"/>
                <a:ext cx="70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경영지원실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55" name="Rectangle 28"/>
              <p:cNvSpPr>
                <a:spLocks noChangeArrowheads="1"/>
              </p:cNvSpPr>
              <p:nvPr/>
            </p:nvSpPr>
            <p:spPr bwMode="auto">
              <a:xfrm>
                <a:off x="2550" y="1180"/>
                <a:ext cx="709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err="1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영업전략실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56" name="Rectangle 29"/>
              <p:cNvSpPr>
                <a:spLocks noChangeArrowheads="1"/>
              </p:cNvSpPr>
              <p:nvPr/>
            </p:nvSpPr>
            <p:spPr bwMode="auto">
              <a:xfrm>
                <a:off x="2550" y="2175"/>
                <a:ext cx="70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생산본부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57" name="Rectangle 30"/>
              <p:cNvSpPr>
                <a:spLocks noChangeArrowheads="1"/>
              </p:cNvSpPr>
              <p:nvPr/>
            </p:nvSpPr>
            <p:spPr bwMode="auto">
              <a:xfrm>
                <a:off x="610" y="2181"/>
                <a:ext cx="70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대표이사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58" name="Rectangle 31"/>
              <p:cNvSpPr>
                <a:spLocks noChangeArrowheads="1"/>
              </p:cNvSpPr>
              <p:nvPr/>
            </p:nvSpPr>
            <p:spPr bwMode="auto">
              <a:xfrm>
                <a:off x="2550" y="3324"/>
                <a:ext cx="704" cy="1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914400" rtl="0" eaLnBrk="1" fontAlgn="base" latinLnBrk="1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1" lang="ko-KR" sz="1100" b="1" i="0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맑은 고딕" pitchFamily="50" charset="-127"/>
                    <a:ea typeface="맑은 고딕" pitchFamily="50" charset="-127"/>
                    <a:cs typeface="굴림" pitchFamily="50" charset="-127"/>
                  </a:rPr>
                  <a:t>기술연구소</a:t>
                </a:r>
                <a:endParaRPr kumimoji="1" lang="ko-KR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굴림" pitchFamily="50" charset="-127"/>
                  <a:ea typeface="굴림" pitchFamily="50" charset="-127"/>
                  <a:cs typeface="굴림" pitchFamily="50" charset="-127"/>
                </a:endParaRPr>
              </a:p>
            </p:txBody>
          </p:sp>
          <p:sp>
            <p:nvSpPr>
              <p:cNvPr id="1059" name="Line 32"/>
              <p:cNvSpPr>
                <a:spLocks noChangeShapeType="1"/>
              </p:cNvSpPr>
              <p:nvPr/>
            </p:nvSpPr>
            <p:spPr bwMode="auto">
              <a:xfrm>
                <a:off x="3519" y="620"/>
                <a:ext cx="71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0" name="Rectangle 33"/>
              <p:cNvSpPr>
                <a:spLocks noChangeArrowheads="1"/>
              </p:cNvSpPr>
              <p:nvPr/>
            </p:nvSpPr>
            <p:spPr bwMode="auto">
              <a:xfrm>
                <a:off x="3519" y="620"/>
                <a:ext cx="71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1" name="Line 34"/>
              <p:cNvSpPr>
                <a:spLocks noChangeShapeType="1"/>
              </p:cNvSpPr>
              <p:nvPr/>
            </p:nvSpPr>
            <p:spPr bwMode="auto">
              <a:xfrm>
                <a:off x="3389" y="697"/>
                <a:ext cx="1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2" name="Rectangle 35"/>
              <p:cNvSpPr>
                <a:spLocks noChangeArrowheads="1"/>
              </p:cNvSpPr>
              <p:nvPr/>
            </p:nvSpPr>
            <p:spPr bwMode="auto">
              <a:xfrm>
                <a:off x="3389" y="697"/>
                <a:ext cx="13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3" name="Line 36"/>
              <p:cNvSpPr>
                <a:spLocks noChangeShapeType="1"/>
              </p:cNvSpPr>
              <p:nvPr/>
            </p:nvSpPr>
            <p:spPr bwMode="auto">
              <a:xfrm>
                <a:off x="2550" y="773"/>
                <a:ext cx="70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4" name="Rectangle 37"/>
              <p:cNvSpPr>
                <a:spLocks noChangeArrowheads="1"/>
              </p:cNvSpPr>
              <p:nvPr/>
            </p:nvSpPr>
            <p:spPr bwMode="auto">
              <a:xfrm>
                <a:off x="2550" y="773"/>
                <a:ext cx="70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5" name="Line 38"/>
              <p:cNvSpPr>
                <a:spLocks noChangeShapeType="1"/>
              </p:cNvSpPr>
              <p:nvPr/>
            </p:nvSpPr>
            <p:spPr bwMode="auto">
              <a:xfrm>
                <a:off x="3519" y="773"/>
                <a:ext cx="71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6" name="Rectangle 39"/>
              <p:cNvSpPr>
                <a:spLocks noChangeArrowheads="1"/>
              </p:cNvSpPr>
              <p:nvPr/>
            </p:nvSpPr>
            <p:spPr bwMode="auto">
              <a:xfrm>
                <a:off x="3519" y="773"/>
                <a:ext cx="71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7" name="Line 40"/>
              <p:cNvSpPr>
                <a:spLocks noChangeShapeType="1"/>
              </p:cNvSpPr>
              <p:nvPr/>
            </p:nvSpPr>
            <p:spPr bwMode="auto">
              <a:xfrm>
                <a:off x="2419" y="850"/>
                <a:ext cx="13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8" name="Rectangle 41"/>
              <p:cNvSpPr>
                <a:spLocks noChangeArrowheads="1"/>
              </p:cNvSpPr>
              <p:nvPr/>
            </p:nvSpPr>
            <p:spPr bwMode="auto">
              <a:xfrm>
                <a:off x="2419" y="850"/>
                <a:ext cx="131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69" name="Line 42"/>
              <p:cNvSpPr>
                <a:spLocks noChangeShapeType="1"/>
              </p:cNvSpPr>
              <p:nvPr/>
            </p:nvSpPr>
            <p:spPr bwMode="auto">
              <a:xfrm>
                <a:off x="3259" y="850"/>
                <a:ext cx="1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0" name="Rectangle 43"/>
              <p:cNvSpPr>
                <a:spLocks noChangeArrowheads="1"/>
              </p:cNvSpPr>
              <p:nvPr/>
            </p:nvSpPr>
            <p:spPr bwMode="auto">
              <a:xfrm>
                <a:off x="3259" y="850"/>
                <a:ext cx="13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1" name="Line 44"/>
              <p:cNvSpPr>
                <a:spLocks noChangeShapeType="1"/>
              </p:cNvSpPr>
              <p:nvPr/>
            </p:nvSpPr>
            <p:spPr bwMode="auto">
              <a:xfrm>
                <a:off x="3515" y="620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2" name="Rectangle 45"/>
              <p:cNvSpPr>
                <a:spLocks noChangeArrowheads="1"/>
              </p:cNvSpPr>
              <p:nvPr/>
            </p:nvSpPr>
            <p:spPr bwMode="auto">
              <a:xfrm>
                <a:off x="3515" y="620"/>
                <a:ext cx="4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3" name="Line 46"/>
              <p:cNvSpPr>
                <a:spLocks noChangeShapeType="1"/>
              </p:cNvSpPr>
              <p:nvPr/>
            </p:nvSpPr>
            <p:spPr bwMode="auto">
              <a:xfrm>
                <a:off x="4224" y="624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4" name="Rectangle 47"/>
              <p:cNvSpPr>
                <a:spLocks noChangeArrowheads="1"/>
              </p:cNvSpPr>
              <p:nvPr/>
            </p:nvSpPr>
            <p:spPr bwMode="auto">
              <a:xfrm>
                <a:off x="4224" y="624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5" name="Line 48"/>
              <p:cNvSpPr>
                <a:spLocks noChangeShapeType="1"/>
              </p:cNvSpPr>
              <p:nvPr/>
            </p:nvSpPr>
            <p:spPr bwMode="auto">
              <a:xfrm>
                <a:off x="2550" y="926"/>
                <a:ext cx="70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6" name="Rectangle 49"/>
              <p:cNvSpPr>
                <a:spLocks noChangeArrowheads="1"/>
              </p:cNvSpPr>
              <p:nvPr/>
            </p:nvSpPr>
            <p:spPr bwMode="auto">
              <a:xfrm>
                <a:off x="2550" y="926"/>
                <a:ext cx="70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7" name="Line 50"/>
              <p:cNvSpPr>
                <a:spLocks noChangeShapeType="1"/>
              </p:cNvSpPr>
              <p:nvPr/>
            </p:nvSpPr>
            <p:spPr bwMode="auto">
              <a:xfrm>
                <a:off x="3515" y="850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8" name="Rectangle 51"/>
              <p:cNvSpPr>
                <a:spLocks noChangeArrowheads="1"/>
              </p:cNvSpPr>
              <p:nvPr/>
            </p:nvSpPr>
            <p:spPr bwMode="auto">
              <a:xfrm>
                <a:off x="3515" y="850"/>
                <a:ext cx="4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79" name="Line 52"/>
              <p:cNvSpPr>
                <a:spLocks noChangeShapeType="1"/>
              </p:cNvSpPr>
              <p:nvPr/>
            </p:nvSpPr>
            <p:spPr bwMode="auto">
              <a:xfrm>
                <a:off x="4224" y="854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0" name="Rectangle 53"/>
              <p:cNvSpPr>
                <a:spLocks noChangeArrowheads="1"/>
              </p:cNvSpPr>
              <p:nvPr/>
            </p:nvSpPr>
            <p:spPr bwMode="auto">
              <a:xfrm>
                <a:off x="4224" y="854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1" name="Line 54"/>
              <p:cNvSpPr>
                <a:spLocks noChangeShapeType="1"/>
              </p:cNvSpPr>
              <p:nvPr/>
            </p:nvSpPr>
            <p:spPr bwMode="auto">
              <a:xfrm>
                <a:off x="3519" y="1080"/>
                <a:ext cx="71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2" name="Rectangle 55"/>
              <p:cNvSpPr>
                <a:spLocks noChangeArrowheads="1"/>
              </p:cNvSpPr>
              <p:nvPr/>
            </p:nvSpPr>
            <p:spPr bwMode="auto">
              <a:xfrm>
                <a:off x="3519" y="1080"/>
                <a:ext cx="710" cy="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3" name="Line 56"/>
              <p:cNvSpPr>
                <a:spLocks noChangeShapeType="1"/>
              </p:cNvSpPr>
              <p:nvPr/>
            </p:nvSpPr>
            <p:spPr bwMode="auto">
              <a:xfrm>
                <a:off x="4484" y="620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4" name="Rectangle 57"/>
              <p:cNvSpPr>
                <a:spLocks noChangeArrowheads="1"/>
              </p:cNvSpPr>
              <p:nvPr/>
            </p:nvSpPr>
            <p:spPr bwMode="auto">
              <a:xfrm>
                <a:off x="4484" y="620"/>
                <a:ext cx="5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5" name="Line 58"/>
              <p:cNvSpPr>
                <a:spLocks noChangeShapeType="1"/>
              </p:cNvSpPr>
              <p:nvPr/>
            </p:nvSpPr>
            <p:spPr bwMode="auto">
              <a:xfrm>
                <a:off x="5748" y="624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6" name="Rectangle 59"/>
              <p:cNvSpPr>
                <a:spLocks noChangeArrowheads="1"/>
              </p:cNvSpPr>
              <p:nvPr/>
            </p:nvSpPr>
            <p:spPr bwMode="auto">
              <a:xfrm>
                <a:off x="5748" y="624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7" name="Line 60"/>
              <p:cNvSpPr>
                <a:spLocks noChangeShapeType="1"/>
              </p:cNvSpPr>
              <p:nvPr/>
            </p:nvSpPr>
            <p:spPr bwMode="auto">
              <a:xfrm>
                <a:off x="2545" y="773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8" name="Rectangle 61"/>
              <p:cNvSpPr>
                <a:spLocks noChangeArrowheads="1"/>
              </p:cNvSpPr>
              <p:nvPr/>
            </p:nvSpPr>
            <p:spPr bwMode="auto">
              <a:xfrm>
                <a:off x="2545" y="773"/>
                <a:ext cx="5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89" name="Line 62"/>
              <p:cNvSpPr>
                <a:spLocks noChangeShapeType="1"/>
              </p:cNvSpPr>
              <p:nvPr/>
            </p:nvSpPr>
            <p:spPr bwMode="auto">
              <a:xfrm>
                <a:off x="3254" y="777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0" name="Rectangle 63"/>
              <p:cNvSpPr>
                <a:spLocks noChangeArrowheads="1"/>
              </p:cNvSpPr>
              <p:nvPr/>
            </p:nvSpPr>
            <p:spPr bwMode="auto">
              <a:xfrm>
                <a:off x="3254" y="777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1" name="Line 64"/>
              <p:cNvSpPr>
                <a:spLocks noChangeShapeType="1"/>
              </p:cNvSpPr>
              <p:nvPr/>
            </p:nvSpPr>
            <p:spPr bwMode="auto">
              <a:xfrm>
                <a:off x="2550" y="1156"/>
                <a:ext cx="70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2" name="Rectangle 65"/>
              <p:cNvSpPr>
                <a:spLocks noChangeArrowheads="1"/>
              </p:cNvSpPr>
              <p:nvPr/>
            </p:nvSpPr>
            <p:spPr bwMode="auto">
              <a:xfrm>
                <a:off x="2550" y="1156"/>
                <a:ext cx="70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3" name="Line 66"/>
              <p:cNvSpPr>
                <a:spLocks noChangeShapeType="1"/>
              </p:cNvSpPr>
              <p:nvPr/>
            </p:nvSpPr>
            <p:spPr bwMode="auto">
              <a:xfrm>
                <a:off x="3384" y="697"/>
                <a:ext cx="0" cy="23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4" name="Rectangle 67"/>
              <p:cNvSpPr>
                <a:spLocks noChangeArrowheads="1"/>
              </p:cNvSpPr>
              <p:nvPr/>
            </p:nvSpPr>
            <p:spPr bwMode="auto">
              <a:xfrm>
                <a:off x="3384" y="697"/>
                <a:ext cx="5" cy="2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5" name="Line 68"/>
              <p:cNvSpPr>
                <a:spLocks noChangeShapeType="1"/>
              </p:cNvSpPr>
              <p:nvPr/>
            </p:nvSpPr>
            <p:spPr bwMode="auto">
              <a:xfrm>
                <a:off x="3389" y="1156"/>
                <a:ext cx="1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6" name="Rectangle 69"/>
              <p:cNvSpPr>
                <a:spLocks noChangeArrowheads="1"/>
              </p:cNvSpPr>
              <p:nvPr/>
            </p:nvSpPr>
            <p:spPr bwMode="auto">
              <a:xfrm>
                <a:off x="3389" y="1156"/>
                <a:ext cx="13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7" name="Line 70"/>
              <p:cNvSpPr>
                <a:spLocks noChangeShapeType="1"/>
              </p:cNvSpPr>
              <p:nvPr/>
            </p:nvSpPr>
            <p:spPr bwMode="auto">
              <a:xfrm>
                <a:off x="2419" y="1233"/>
                <a:ext cx="13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8" name="Rectangle 71"/>
              <p:cNvSpPr>
                <a:spLocks noChangeArrowheads="1"/>
              </p:cNvSpPr>
              <p:nvPr/>
            </p:nvSpPr>
            <p:spPr bwMode="auto">
              <a:xfrm>
                <a:off x="2419" y="1233"/>
                <a:ext cx="131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099" name="Line 72"/>
              <p:cNvSpPr>
                <a:spLocks noChangeShapeType="1"/>
              </p:cNvSpPr>
              <p:nvPr/>
            </p:nvSpPr>
            <p:spPr bwMode="auto">
              <a:xfrm>
                <a:off x="3259" y="1233"/>
                <a:ext cx="1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0" name="Rectangle 73"/>
              <p:cNvSpPr>
                <a:spLocks noChangeArrowheads="1"/>
              </p:cNvSpPr>
              <p:nvPr/>
            </p:nvSpPr>
            <p:spPr bwMode="auto">
              <a:xfrm>
                <a:off x="3259" y="1233"/>
                <a:ext cx="13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1" name="Line 74"/>
              <p:cNvSpPr>
                <a:spLocks noChangeShapeType="1"/>
              </p:cNvSpPr>
              <p:nvPr/>
            </p:nvSpPr>
            <p:spPr bwMode="auto">
              <a:xfrm>
                <a:off x="3519" y="1233"/>
                <a:ext cx="71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2" name="Rectangle 75"/>
              <p:cNvSpPr>
                <a:spLocks noChangeArrowheads="1"/>
              </p:cNvSpPr>
              <p:nvPr/>
            </p:nvSpPr>
            <p:spPr bwMode="auto">
              <a:xfrm>
                <a:off x="3519" y="1233"/>
                <a:ext cx="71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3" name="Line 76"/>
              <p:cNvSpPr>
                <a:spLocks noChangeShapeType="1"/>
              </p:cNvSpPr>
              <p:nvPr/>
            </p:nvSpPr>
            <p:spPr bwMode="auto">
              <a:xfrm>
                <a:off x="2550" y="1309"/>
                <a:ext cx="70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4" name="Rectangle 77"/>
              <p:cNvSpPr>
                <a:spLocks noChangeArrowheads="1"/>
              </p:cNvSpPr>
              <p:nvPr/>
            </p:nvSpPr>
            <p:spPr bwMode="auto">
              <a:xfrm>
                <a:off x="2550" y="1309"/>
                <a:ext cx="70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5" name="Line 78"/>
              <p:cNvSpPr>
                <a:spLocks noChangeShapeType="1"/>
              </p:cNvSpPr>
              <p:nvPr/>
            </p:nvSpPr>
            <p:spPr bwMode="auto">
              <a:xfrm>
                <a:off x="3515" y="1080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6" name="Rectangle 79"/>
              <p:cNvSpPr>
                <a:spLocks noChangeArrowheads="1"/>
              </p:cNvSpPr>
              <p:nvPr/>
            </p:nvSpPr>
            <p:spPr bwMode="auto">
              <a:xfrm>
                <a:off x="3515" y="1080"/>
                <a:ext cx="4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7" name="Line 80"/>
              <p:cNvSpPr>
                <a:spLocks noChangeShapeType="1"/>
              </p:cNvSpPr>
              <p:nvPr/>
            </p:nvSpPr>
            <p:spPr bwMode="auto">
              <a:xfrm>
                <a:off x="4224" y="1083"/>
                <a:ext cx="0" cy="1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8" name="Rectangle 81"/>
              <p:cNvSpPr>
                <a:spLocks noChangeArrowheads="1"/>
              </p:cNvSpPr>
              <p:nvPr/>
            </p:nvSpPr>
            <p:spPr bwMode="auto">
              <a:xfrm>
                <a:off x="4224" y="1083"/>
                <a:ext cx="5" cy="15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09" name="Line 82"/>
              <p:cNvSpPr>
                <a:spLocks noChangeShapeType="1"/>
              </p:cNvSpPr>
              <p:nvPr/>
            </p:nvSpPr>
            <p:spPr bwMode="auto">
              <a:xfrm>
                <a:off x="3519" y="1309"/>
                <a:ext cx="71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0" name="Rectangle 83"/>
              <p:cNvSpPr>
                <a:spLocks noChangeArrowheads="1"/>
              </p:cNvSpPr>
              <p:nvPr/>
            </p:nvSpPr>
            <p:spPr bwMode="auto">
              <a:xfrm>
                <a:off x="3519" y="1309"/>
                <a:ext cx="71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1" name="Line 84"/>
              <p:cNvSpPr>
                <a:spLocks noChangeShapeType="1"/>
              </p:cNvSpPr>
              <p:nvPr/>
            </p:nvSpPr>
            <p:spPr bwMode="auto">
              <a:xfrm>
                <a:off x="4484" y="1080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2" name="Rectangle 85"/>
              <p:cNvSpPr>
                <a:spLocks noChangeArrowheads="1"/>
              </p:cNvSpPr>
              <p:nvPr/>
            </p:nvSpPr>
            <p:spPr bwMode="auto">
              <a:xfrm>
                <a:off x="4484" y="1080"/>
                <a:ext cx="5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3" name="Line 86"/>
              <p:cNvSpPr>
                <a:spLocks noChangeShapeType="1"/>
              </p:cNvSpPr>
              <p:nvPr/>
            </p:nvSpPr>
            <p:spPr bwMode="auto">
              <a:xfrm>
                <a:off x="5748" y="1083"/>
                <a:ext cx="0" cy="1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4" name="Rectangle 87"/>
              <p:cNvSpPr>
                <a:spLocks noChangeArrowheads="1"/>
              </p:cNvSpPr>
              <p:nvPr/>
            </p:nvSpPr>
            <p:spPr bwMode="auto">
              <a:xfrm>
                <a:off x="5748" y="1083"/>
                <a:ext cx="5" cy="15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5" name="Line 88"/>
              <p:cNvSpPr>
                <a:spLocks noChangeShapeType="1"/>
              </p:cNvSpPr>
              <p:nvPr/>
            </p:nvSpPr>
            <p:spPr bwMode="auto">
              <a:xfrm>
                <a:off x="3389" y="1386"/>
                <a:ext cx="1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6" name="Rectangle 89"/>
              <p:cNvSpPr>
                <a:spLocks noChangeArrowheads="1"/>
              </p:cNvSpPr>
              <p:nvPr/>
            </p:nvSpPr>
            <p:spPr bwMode="auto">
              <a:xfrm>
                <a:off x="3389" y="1386"/>
                <a:ext cx="13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7" name="Line 90"/>
              <p:cNvSpPr>
                <a:spLocks noChangeShapeType="1"/>
              </p:cNvSpPr>
              <p:nvPr/>
            </p:nvSpPr>
            <p:spPr bwMode="auto">
              <a:xfrm>
                <a:off x="3519" y="1463"/>
                <a:ext cx="71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8" name="Rectangle 91"/>
              <p:cNvSpPr>
                <a:spLocks noChangeArrowheads="1"/>
              </p:cNvSpPr>
              <p:nvPr/>
            </p:nvSpPr>
            <p:spPr bwMode="auto">
              <a:xfrm>
                <a:off x="3519" y="1463"/>
                <a:ext cx="710" cy="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19" name="Line 92"/>
              <p:cNvSpPr>
                <a:spLocks noChangeShapeType="1"/>
              </p:cNvSpPr>
              <p:nvPr/>
            </p:nvSpPr>
            <p:spPr bwMode="auto">
              <a:xfrm>
                <a:off x="3515" y="1309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0" name="Rectangle 93"/>
              <p:cNvSpPr>
                <a:spLocks noChangeArrowheads="1"/>
              </p:cNvSpPr>
              <p:nvPr/>
            </p:nvSpPr>
            <p:spPr bwMode="auto">
              <a:xfrm>
                <a:off x="3515" y="1309"/>
                <a:ext cx="4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1" name="Line 94"/>
              <p:cNvSpPr>
                <a:spLocks noChangeShapeType="1"/>
              </p:cNvSpPr>
              <p:nvPr/>
            </p:nvSpPr>
            <p:spPr bwMode="auto">
              <a:xfrm>
                <a:off x="4224" y="1313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2" name="Rectangle 95"/>
              <p:cNvSpPr>
                <a:spLocks noChangeArrowheads="1"/>
              </p:cNvSpPr>
              <p:nvPr/>
            </p:nvSpPr>
            <p:spPr bwMode="auto">
              <a:xfrm>
                <a:off x="4224" y="1313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3" name="Line 96"/>
              <p:cNvSpPr>
                <a:spLocks noChangeShapeType="1"/>
              </p:cNvSpPr>
              <p:nvPr/>
            </p:nvSpPr>
            <p:spPr bwMode="auto">
              <a:xfrm>
                <a:off x="3384" y="1156"/>
                <a:ext cx="0" cy="23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4" name="Rectangle 97"/>
              <p:cNvSpPr>
                <a:spLocks noChangeArrowheads="1"/>
              </p:cNvSpPr>
              <p:nvPr/>
            </p:nvSpPr>
            <p:spPr bwMode="auto">
              <a:xfrm>
                <a:off x="3384" y="1156"/>
                <a:ext cx="5" cy="23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5" name="Line 98"/>
              <p:cNvSpPr>
                <a:spLocks noChangeShapeType="1"/>
              </p:cNvSpPr>
              <p:nvPr/>
            </p:nvSpPr>
            <p:spPr bwMode="auto">
              <a:xfrm>
                <a:off x="3389" y="1616"/>
                <a:ext cx="1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6" name="Rectangle 99"/>
              <p:cNvSpPr>
                <a:spLocks noChangeArrowheads="1"/>
              </p:cNvSpPr>
              <p:nvPr/>
            </p:nvSpPr>
            <p:spPr bwMode="auto">
              <a:xfrm>
                <a:off x="3389" y="1616"/>
                <a:ext cx="13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7" name="Line 100"/>
              <p:cNvSpPr>
                <a:spLocks noChangeShapeType="1"/>
              </p:cNvSpPr>
              <p:nvPr/>
            </p:nvSpPr>
            <p:spPr bwMode="auto">
              <a:xfrm>
                <a:off x="3515" y="1539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8" name="Rectangle 101"/>
              <p:cNvSpPr>
                <a:spLocks noChangeArrowheads="1"/>
              </p:cNvSpPr>
              <p:nvPr/>
            </p:nvSpPr>
            <p:spPr bwMode="auto">
              <a:xfrm>
                <a:off x="3515" y="1539"/>
                <a:ext cx="4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29" name="Line 102"/>
              <p:cNvSpPr>
                <a:spLocks noChangeShapeType="1"/>
              </p:cNvSpPr>
              <p:nvPr/>
            </p:nvSpPr>
            <p:spPr bwMode="auto">
              <a:xfrm>
                <a:off x="4224" y="1543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0" name="Rectangle 103"/>
              <p:cNvSpPr>
                <a:spLocks noChangeArrowheads="1"/>
              </p:cNvSpPr>
              <p:nvPr/>
            </p:nvSpPr>
            <p:spPr bwMode="auto">
              <a:xfrm>
                <a:off x="4224" y="1543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1" name="Line 104"/>
              <p:cNvSpPr>
                <a:spLocks noChangeShapeType="1"/>
              </p:cNvSpPr>
              <p:nvPr/>
            </p:nvSpPr>
            <p:spPr bwMode="auto">
              <a:xfrm>
                <a:off x="3519" y="1769"/>
                <a:ext cx="71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2" name="Rectangle 105"/>
              <p:cNvSpPr>
                <a:spLocks noChangeArrowheads="1"/>
              </p:cNvSpPr>
              <p:nvPr/>
            </p:nvSpPr>
            <p:spPr bwMode="auto">
              <a:xfrm>
                <a:off x="3519" y="1769"/>
                <a:ext cx="71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3" name="Line 106"/>
              <p:cNvSpPr>
                <a:spLocks noChangeShapeType="1"/>
              </p:cNvSpPr>
              <p:nvPr/>
            </p:nvSpPr>
            <p:spPr bwMode="auto">
              <a:xfrm>
                <a:off x="4484" y="1309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4" name="Rectangle 107"/>
              <p:cNvSpPr>
                <a:spLocks noChangeArrowheads="1"/>
              </p:cNvSpPr>
              <p:nvPr/>
            </p:nvSpPr>
            <p:spPr bwMode="auto">
              <a:xfrm>
                <a:off x="4484" y="1309"/>
                <a:ext cx="5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5" name="Line 108"/>
              <p:cNvSpPr>
                <a:spLocks noChangeShapeType="1"/>
              </p:cNvSpPr>
              <p:nvPr/>
            </p:nvSpPr>
            <p:spPr bwMode="auto">
              <a:xfrm>
                <a:off x="5748" y="1313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6" name="Rectangle 109"/>
              <p:cNvSpPr>
                <a:spLocks noChangeArrowheads="1"/>
              </p:cNvSpPr>
              <p:nvPr/>
            </p:nvSpPr>
            <p:spPr bwMode="auto">
              <a:xfrm>
                <a:off x="5748" y="1313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7" name="Line 110"/>
              <p:cNvSpPr>
                <a:spLocks noChangeShapeType="1"/>
              </p:cNvSpPr>
              <p:nvPr/>
            </p:nvSpPr>
            <p:spPr bwMode="auto">
              <a:xfrm>
                <a:off x="3389" y="1846"/>
                <a:ext cx="1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8" name="Rectangle 111"/>
              <p:cNvSpPr>
                <a:spLocks noChangeArrowheads="1"/>
              </p:cNvSpPr>
              <p:nvPr/>
            </p:nvSpPr>
            <p:spPr bwMode="auto">
              <a:xfrm>
                <a:off x="3389" y="1846"/>
                <a:ext cx="130" cy="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39" name="Line 112"/>
              <p:cNvSpPr>
                <a:spLocks noChangeShapeType="1"/>
              </p:cNvSpPr>
              <p:nvPr/>
            </p:nvSpPr>
            <p:spPr bwMode="auto">
              <a:xfrm>
                <a:off x="3519" y="1922"/>
                <a:ext cx="71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0" name="Rectangle 113"/>
              <p:cNvSpPr>
                <a:spLocks noChangeArrowheads="1"/>
              </p:cNvSpPr>
              <p:nvPr/>
            </p:nvSpPr>
            <p:spPr bwMode="auto">
              <a:xfrm>
                <a:off x="3519" y="1922"/>
                <a:ext cx="71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1" name="Line 114"/>
              <p:cNvSpPr>
                <a:spLocks noChangeShapeType="1"/>
              </p:cNvSpPr>
              <p:nvPr/>
            </p:nvSpPr>
            <p:spPr bwMode="auto">
              <a:xfrm>
                <a:off x="3515" y="1769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2" name="Rectangle 115"/>
              <p:cNvSpPr>
                <a:spLocks noChangeArrowheads="1"/>
              </p:cNvSpPr>
              <p:nvPr/>
            </p:nvSpPr>
            <p:spPr bwMode="auto">
              <a:xfrm>
                <a:off x="3515" y="1769"/>
                <a:ext cx="4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3" name="Line 116"/>
              <p:cNvSpPr>
                <a:spLocks noChangeShapeType="1"/>
              </p:cNvSpPr>
              <p:nvPr/>
            </p:nvSpPr>
            <p:spPr bwMode="auto">
              <a:xfrm>
                <a:off x="4224" y="1773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4" name="Rectangle 117"/>
              <p:cNvSpPr>
                <a:spLocks noChangeArrowheads="1"/>
              </p:cNvSpPr>
              <p:nvPr/>
            </p:nvSpPr>
            <p:spPr bwMode="auto">
              <a:xfrm>
                <a:off x="4224" y="1773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5" name="Line 118"/>
              <p:cNvSpPr>
                <a:spLocks noChangeShapeType="1"/>
              </p:cNvSpPr>
              <p:nvPr/>
            </p:nvSpPr>
            <p:spPr bwMode="auto">
              <a:xfrm>
                <a:off x="3389" y="2075"/>
                <a:ext cx="1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6" name="Rectangle 119"/>
              <p:cNvSpPr>
                <a:spLocks noChangeArrowheads="1"/>
              </p:cNvSpPr>
              <p:nvPr/>
            </p:nvSpPr>
            <p:spPr bwMode="auto">
              <a:xfrm>
                <a:off x="3389" y="2075"/>
                <a:ext cx="13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7" name="Line 120"/>
              <p:cNvSpPr>
                <a:spLocks noChangeShapeType="1"/>
              </p:cNvSpPr>
              <p:nvPr/>
            </p:nvSpPr>
            <p:spPr bwMode="auto">
              <a:xfrm>
                <a:off x="610" y="2152"/>
                <a:ext cx="70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8" name="Rectangle 121"/>
              <p:cNvSpPr>
                <a:spLocks noChangeArrowheads="1"/>
              </p:cNvSpPr>
              <p:nvPr/>
            </p:nvSpPr>
            <p:spPr bwMode="auto">
              <a:xfrm>
                <a:off x="610" y="2152"/>
                <a:ext cx="70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49" name="Line 122"/>
              <p:cNvSpPr>
                <a:spLocks noChangeShapeType="1"/>
              </p:cNvSpPr>
              <p:nvPr/>
            </p:nvSpPr>
            <p:spPr bwMode="auto">
              <a:xfrm>
                <a:off x="2545" y="1156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0" name="Rectangle 123"/>
              <p:cNvSpPr>
                <a:spLocks noChangeArrowheads="1"/>
              </p:cNvSpPr>
              <p:nvPr/>
            </p:nvSpPr>
            <p:spPr bwMode="auto">
              <a:xfrm>
                <a:off x="2545" y="1156"/>
                <a:ext cx="5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1" name="Line 124"/>
              <p:cNvSpPr>
                <a:spLocks noChangeShapeType="1"/>
              </p:cNvSpPr>
              <p:nvPr/>
            </p:nvSpPr>
            <p:spPr bwMode="auto">
              <a:xfrm>
                <a:off x="3254" y="1160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2" name="Rectangle 125"/>
              <p:cNvSpPr>
                <a:spLocks noChangeArrowheads="1"/>
              </p:cNvSpPr>
              <p:nvPr/>
            </p:nvSpPr>
            <p:spPr bwMode="auto">
              <a:xfrm>
                <a:off x="3254" y="1160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3" name="Line 126"/>
              <p:cNvSpPr>
                <a:spLocks noChangeShapeType="1"/>
              </p:cNvSpPr>
              <p:nvPr/>
            </p:nvSpPr>
            <p:spPr bwMode="auto">
              <a:xfrm>
                <a:off x="2550" y="2152"/>
                <a:ext cx="70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4" name="Rectangle 127"/>
              <p:cNvSpPr>
                <a:spLocks noChangeArrowheads="1"/>
              </p:cNvSpPr>
              <p:nvPr/>
            </p:nvSpPr>
            <p:spPr bwMode="auto">
              <a:xfrm>
                <a:off x="2550" y="2152"/>
                <a:ext cx="70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5" name="Line 128"/>
              <p:cNvSpPr>
                <a:spLocks noChangeShapeType="1"/>
              </p:cNvSpPr>
              <p:nvPr/>
            </p:nvSpPr>
            <p:spPr bwMode="auto">
              <a:xfrm>
                <a:off x="1319" y="2228"/>
                <a:ext cx="123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6" name="Rectangle 129"/>
              <p:cNvSpPr>
                <a:spLocks noChangeArrowheads="1"/>
              </p:cNvSpPr>
              <p:nvPr/>
            </p:nvSpPr>
            <p:spPr bwMode="auto">
              <a:xfrm>
                <a:off x="1319" y="2228"/>
                <a:ext cx="1231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7" name="Line 130"/>
              <p:cNvSpPr>
                <a:spLocks noChangeShapeType="1"/>
              </p:cNvSpPr>
              <p:nvPr/>
            </p:nvSpPr>
            <p:spPr bwMode="auto">
              <a:xfrm>
                <a:off x="3259" y="2228"/>
                <a:ext cx="1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8" name="Rectangle 131"/>
              <p:cNvSpPr>
                <a:spLocks noChangeArrowheads="1"/>
              </p:cNvSpPr>
              <p:nvPr/>
            </p:nvSpPr>
            <p:spPr bwMode="auto">
              <a:xfrm>
                <a:off x="3259" y="2228"/>
                <a:ext cx="13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59" name="Line 132"/>
              <p:cNvSpPr>
                <a:spLocks noChangeShapeType="1"/>
              </p:cNvSpPr>
              <p:nvPr/>
            </p:nvSpPr>
            <p:spPr bwMode="auto">
              <a:xfrm>
                <a:off x="3515" y="1999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0" name="Rectangle 133"/>
              <p:cNvSpPr>
                <a:spLocks noChangeArrowheads="1"/>
              </p:cNvSpPr>
              <p:nvPr/>
            </p:nvSpPr>
            <p:spPr bwMode="auto">
              <a:xfrm>
                <a:off x="3515" y="1999"/>
                <a:ext cx="4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1" name="Line 134"/>
              <p:cNvSpPr>
                <a:spLocks noChangeShapeType="1"/>
              </p:cNvSpPr>
              <p:nvPr/>
            </p:nvSpPr>
            <p:spPr bwMode="auto">
              <a:xfrm>
                <a:off x="4224" y="2003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2" name="Rectangle 135"/>
              <p:cNvSpPr>
                <a:spLocks noChangeArrowheads="1"/>
              </p:cNvSpPr>
              <p:nvPr/>
            </p:nvSpPr>
            <p:spPr bwMode="auto">
              <a:xfrm>
                <a:off x="4224" y="2003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3" name="Line 136"/>
              <p:cNvSpPr>
                <a:spLocks noChangeShapeType="1"/>
              </p:cNvSpPr>
              <p:nvPr/>
            </p:nvSpPr>
            <p:spPr bwMode="auto">
              <a:xfrm>
                <a:off x="3519" y="2228"/>
                <a:ext cx="71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4" name="Rectangle 137"/>
              <p:cNvSpPr>
                <a:spLocks noChangeArrowheads="1"/>
              </p:cNvSpPr>
              <p:nvPr/>
            </p:nvSpPr>
            <p:spPr bwMode="auto">
              <a:xfrm>
                <a:off x="3519" y="2228"/>
                <a:ext cx="71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5" name="Line 138"/>
              <p:cNvSpPr>
                <a:spLocks noChangeShapeType="1"/>
              </p:cNvSpPr>
              <p:nvPr/>
            </p:nvSpPr>
            <p:spPr bwMode="auto">
              <a:xfrm>
                <a:off x="4484" y="1769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6" name="Rectangle 139"/>
              <p:cNvSpPr>
                <a:spLocks noChangeArrowheads="1"/>
              </p:cNvSpPr>
              <p:nvPr/>
            </p:nvSpPr>
            <p:spPr bwMode="auto">
              <a:xfrm>
                <a:off x="4484" y="1769"/>
                <a:ext cx="5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7" name="Line 140"/>
              <p:cNvSpPr>
                <a:spLocks noChangeShapeType="1"/>
              </p:cNvSpPr>
              <p:nvPr/>
            </p:nvSpPr>
            <p:spPr bwMode="auto">
              <a:xfrm>
                <a:off x="5748" y="1773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8" name="Rectangle 141"/>
              <p:cNvSpPr>
                <a:spLocks noChangeArrowheads="1"/>
              </p:cNvSpPr>
              <p:nvPr/>
            </p:nvSpPr>
            <p:spPr bwMode="auto">
              <a:xfrm>
                <a:off x="5748" y="1773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69" name="Line 142"/>
              <p:cNvSpPr>
                <a:spLocks noChangeShapeType="1"/>
              </p:cNvSpPr>
              <p:nvPr/>
            </p:nvSpPr>
            <p:spPr bwMode="auto">
              <a:xfrm>
                <a:off x="610" y="2305"/>
                <a:ext cx="70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0" name="Rectangle 143"/>
              <p:cNvSpPr>
                <a:spLocks noChangeArrowheads="1"/>
              </p:cNvSpPr>
              <p:nvPr/>
            </p:nvSpPr>
            <p:spPr bwMode="auto">
              <a:xfrm>
                <a:off x="610" y="2305"/>
                <a:ext cx="70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1" name="Line 144"/>
              <p:cNvSpPr>
                <a:spLocks noChangeShapeType="1"/>
              </p:cNvSpPr>
              <p:nvPr/>
            </p:nvSpPr>
            <p:spPr bwMode="auto">
              <a:xfrm>
                <a:off x="2550" y="2305"/>
                <a:ext cx="70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2" name="Rectangle 145"/>
              <p:cNvSpPr>
                <a:spLocks noChangeArrowheads="1"/>
              </p:cNvSpPr>
              <p:nvPr/>
            </p:nvSpPr>
            <p:spPr bwMode="auto">
              <a:xfrm>
                <a:off x="2550" y="2305"/>
                <a:ext cx="70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3" name="Line 146"/>
              <p:cNvSpPr>
                <a:spLocks noChangeShapeType="1"/>
              </p:cNvSpPr>
              <p:nvPr/>
            </p:nvSpPr>
            <p:spPr bwMode="auto">
              <a:xfrm>
                <a:off x="3389" y="2305"/>
                <a:ext cx="1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4" name="Rectangle 147"/>
              <p:cNvSpPr>
                <a:spLocks noChangeArrowheads="1"/>
              </p:cNvSpPr>
              <p:nvPr/>
            </p:nvSpPr>
            <p:spPr bwMode="auto">
              <a:xfrm>
                <a:off x="3389" y="2305"/>
                <a:ext cx="13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5" name="Line 148"/>
              <p:cNvSpPr>
                <a:spLocks noChangeShapeType="1"/>
              </p:cNvSpPr>
              <p:nvPr/>
            </p:nvSpPr>
            <p:spPr bwMode="auto">
              <a:xfrm>
                <a:off x="3519" y="2382"/>
                <a:ext cx="71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6" name="Rectangle 149"/>
              <p:cNvSpPr>
                <a:spLocks noChangeArrowheads="1"/>
              </p:cNvSpPr>
              <p:nvPr/>
            </p:nvSpPr>
            <p:spPr bwMode="auto">
              <a:xfrm>
                <a:off x="3519" y="2382"/>
                <a:ext cx="710" cy="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7" name="Line 150"/>
              <p:cNvSpPr>
                <a:spLocks noChangeShapeType="1"/>
              </p:cNvSpPr>
              <p:nvPr/>
            </p:nvSpPr>
            <p:spPr bwMode="auto">
              <a:xfrm>
                <a:off x="3515" y="2228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8" name="Rectangle 151"/>
              <p:cNvSpPr>
                <a:spLocks noChangeArrowheads="1"/>
              </p:cNvSpPr>
              <p:nvPr/>
            </p:nvSpPr>
            <p:spPr bwMode="auto">
              <a:xfrm>
                <a:off x="3515" y="2228"/>
                <a:ext cx="4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79" name="Line 152"/>
              <p:cNvSpPr>
                <a:spLocks noChangeShapeType="1"/>
              </p:cNvSpPr>
              <p:nvPr/>
            </p:nvSpPr>
            <p:spPr bwMode="auto">
              <a:xfrm>
                <a:off x="4224" y="2232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0" name="Rectangle 153"/>
              <p:cNvSpPr>
                <a:spLocks noChangeArrowheads="1"/>
              </p:cNvSpPr>
              <p:nvPr/>
            </p:nvSpPr>
            <p:spPr bwMode="auto">
              <a:xfrm>
                <a:off x="4224" y="2232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1" name="Line 154"/>
              <p:cNvSpPr>
                <a:spLocks noChangeShapeType="1"/>
              </p:cNvSpPr>
              <p:nvPr/>
            </p:nvSpPr>
            <p:spPr bwMode="auto">
              <a:xfrm>
                <a:off x="1546" y="2535"/>
                <a:ext cx="64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2" name="Rectangle 155"/>
              <p:cNvSpPr>
                <a:spLocks noChangeArrowheads="1"/>
              </p:cNvSpPr>
              <p:nvPr/>
            </p:nvSpPr>
            <p:spPr bwMode="auto">
              <a:xfrm>
                <a:off x="1546" y="2535"/>
                <a:ext cx="647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3" name="Line 156"/>
              <p:cNvSpPr>
                <a:spLocks noChangeShapeType="1"/>
              </p:cNvSpPr>
              <p:nvPr/>
            </p:nvSpPr>
            <p:spPr bwMode="auto">
              <a:xfrm>
                <a:off x="1546" y="2688"/>
                <a:ext cx="647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4" name="Rectangle 157"/>
              <p:cNvSpPr>
                <a:spLocks noChangeArrowheads="1"/>
              </p:cNvSpPr>
              <p:nvPr/>
            </p:nvSpPr>
            <p:spPr bwMode="auto">
              <a:xfrm>
                <a:off x="1546" y="2688"/>
                <a:ext cx="647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5" name="Line 158"/>
              <p:cNvSpPr>
                <a:spLocks noChangeShapeType="1"/>
              </p:cNvSpPr>
              <p:nvPr/>
            </p:nvSpPr>
            <p:spPr bwMode="auto">
              <a:xfrm>
                <a:off x="3515" y="2458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6" name="Rectangle 159"/>
              <p:cNvSpPr>
                <a:spLocks noChangeArrowheads="1"/>
              </p:cNvSpPr>
              <p:nvPr/>
            </p:nvSpPr>
            <p:spPr bwMode="auto">
              <a:xfrm>
                <a:off x="3515" y="2458"/>
                <a:ext cx="4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7" name="Line 160"/>
              <p:cNvSpPr>
                <a:spLocks noChangeShapeType="1"/>
              </p:cNvSpPr>
              <p:nvPr/>
            </p:nvSpPr>
            <p:spPr bwMode="auto">
              <a:xfrm>
                <a:off x="4224" y="2462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8" name="Rectangle 161"/>
              <p:cNvSpPr>
                <a:spLocks noChangeArrowheads="1"/>
              </p:cNvSpPr>
              <p:nvPr/>
            </p:nvSpPr>
            <p:spPr bwMode="auto">
              <a:xfrm>
                <a:off x="4224" y="2462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89" name="Line 162"/>
              <p:cNvSpPr>
                <a:spLocks noChangeShapeType="1"/>
              </p:cNvSpPr>
              <p:nvPr/>
            </p:nvSpPr>
            <p:spPr bwMode="auto">
              <a:xfrm>
                <a:off x="3519" y="2688"/>
                <a:ext cx="71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0" name="Rectangle 163"/>
              <p:cNvSpPr>
                <a:spLocks noChangeArrowheads="1"/>
              </p:cNvSpPr>
              <p:nvPr/>
            </p:nvSpPr>
            <p:spPr bwMode="auto">
              <a:xfrm>
                <a:off x="3519" y="2688"/>
                <a:ext cx="71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1" name="Line 164"/>
              <p:cNvSpPr>
                <a:spLocks noChangeShapeType="1"/>
              </p:cNvSpPr>
              <p:nvPr/>
            </p:nvSpPr>
            <p:spPr bwMode="auto">
              <a:xfrm>
                <a:off x="4484" y="2228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2" name="Rectangle 165"/>
              <p:cNvSpPr>
                <a:spLocks noChangeArrowheads="1"/>
              </p:cNvSpPr>
              <p:nvPr/>
            </p:nvSpPr>
            <p:spPr bwMode="auto">
              <a:xfrm>
                <a:off x="4484" y="2228"/>
                <a:ext cx="5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3" name="Line 166"/>
              <p:cNvSpPr>
                <a:spLocks noChangeShapeType="1"/>
              </p:cNvSpPr>
              <p:nvPr/>
            </p:nvSpPr>
            <p:spPr bwMode="auto">
              <a:xfrm>
                <a:off x="5748" y="2232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4" name="Rectangle 167"/>
              <p:cNvSpPr>
                <a:spLocks noChangeArrowheads="1"/>
              </p:cNvSpPr>
              <p:nvPr/>
            </p:nvSpPr>
            <p:spPr bwMode="auto">
              <a:xfrm>
                <a:off x="5748" y="2232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5" name="Line 168"/>
              <p:cNvSpPr>
                <a:spLocks noChangeShapeType="1"/>
              </p:cNvSpPr>
              <p:nvPr/>
            </p:nvSpPr>
            <p:spPr bwMode="auto">
              <a:xfrm>
                <a:off x="3389" y="2765"/>
                <a:ext cx="1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6" name="Rectangle 169"/>
              <p:cNvSpPr>
                <a:spLocks noChangeArrowheads="1"/>
              </p:cNvSpPr>
              <p:nvPr/>
            </p:nvSpPr>
            <p:spPr bwMode="auto">
              <a:xfrm>
                <a:off x="3389" y="2765"/>
                <a:ext cx="130" cy="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7" name="Line 170"/>
              <p:cNvSpPr>
                <a:spLocks noChangeShapeType="1"/>
              </p:cNvSpPr>
              <p:nvPr/>
            </p:nvSpPr>
            <p:spPr bwMode="auto">
              <a:xfrm>
                <a:off x="3519" y="2841"/>
                <a:ext cx="71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8" name="Rectangle 171"/>
              <p:cNvSpPr>
                <a:spLocks noChangeArrowheads="1"/>
              </p:cNvSpPr>
              <p:nvPr/>
            </p:nvSpPr>
            <p:spPr bwMode="auto">
              <a:xfrm>
                <a:off x="3519" y="2841"/>
                <a:ext cx="71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199" name="Line 172"/>
              <p:cNvSpPr>
                <a:spLocks noChangeShapeType="1"/>
              </p:cNvSpPr>
              <p:nvPr/>
            </p:nvSpPr>
            <p:spPr bwMode="auto">
              <a:xfrm>
                <a:off x="3515" y="2688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0" name="Rectangle 173"/>
              <p:cNvSpPr>
                <a:spLocks noChangeArrowheads="1"/>
              </p:cNvSpPr>
              <p:nvPr/>
            </p:nvSpPr>
            <p:spPr bwMode="auto">
              <a:xfrm>
                <a:off x="3515" y="2688"/>
                <a:ext cx="4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1" name="Line 174"/>
              <p:cNvSpPr>
                <a:spLocks noChangeShapeType="1"/>
              </p:cNvSpPr>
              <p:nvPr/>
            </p:nvSpPr>
            <p:spPr bwMode="auto">
              <a:xfrm>
                <a:off x="4224" y="2692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2" name="Rectangle 175"/>
              <p:cNvSpPr>
                <a:spLocks noChangeArrowheads="1"/>
              </p:cNvSpPr>
              <p:nvPr/>
            </p:nvSpPr>
            <p:spPr bwMode="auto">
              <a:xfrm>
                <a:off x="4224" y="2692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3" name="Line 176"/>
              <p:cNvSpPr>
                <a:spLocks noChangeShapeType="1"/>
              </p:cNvSpPr>
              <p:nvPr/>
            </p:nvSpPr>
            <p:spPr bwMode="auto">
              <a:xfrm>
                <a:off x="3384" y="1616"/>
                <a:ext cx="0" cy="1152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4" name="Rectangle 177"/>
              <p:cNvSpPr>
                <a:spLocks noChangeArrowheads="1"/>
              </p:cNvSpPr>
              <p:nvPr/>
            </p:nvSpPr>
            <p:spPr bwMode="auto">
              <a:xfrm>
                <a:off x="3384" y="1616"/>
                <a:ext cx="5" cy="1152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5" name="Line 178"/>
              <p:cNvSpPr>
                <a:spLocks noChangeShapeType="1"/>
              </p:cNvSpPr>
              <p:nvPr/>
            </p:nvSpPr>
            <p:spPr bwMode="auto">
              <a:xfrm>
                <a:off x="3515" y="2918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6" name="Rectangle 179"/>
              <p:cNvSpPr>
                <a:spLocks noChangeArrowheads="1"/>
              </p:cNvSpPr>
              <p:nvPr/>
            </p:nvSpPr>
            <p:spPr bwMode="auto">
              <a:xfrm>
                <a:off x="3515" y="2918"/>
                <a:ext cx="4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7" name="Line 180"/>
              <p:cNvSpPr>
                <a:spLocks noChangeShapeType="1"/>
              </p:cNvSpPr>
              <p:nvPr/>
            </p:nvSpPr>
            <p:spPr bwMode="auto">
              <a:xfrm>
                <a:off x="4224" y="2922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8" name="Rectangle 181"/>
              <p:cNvSpPr>
                <a:spLocks noChangeArrowheads="1"/>
              </p:cNvSpPr>
              <p:nvPr/>
            </p:nvSpPr>
            <p:spPr bwMode="auto">
              <a:xfrm>
                <a:off x="4224" y="2922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09" name="Line 182"/>
              <p:cNvSpPr>
                <a:spLocks noChangeShapeType="1"/>
              </p:cNvSpPr>
              <p:nvPr/>
            </p:nvSpPr>
            <p:spPr bwMode="auto">
              <a:xfrm>
                <a:off x="2545" y="2152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0" name="Rectangle 183"/>
              <p:cNvSpPr>
                <a:spLocks noChangeArrowheads="1"/>
              </p:cNvSpPr>
              <p:nvPr/>
            </p:nvSpPr>
            <p:spPr bwMode="auto">
              <a:xfrm>
                <a:off x="2545" y="2152"/>
                <a:ext cx="5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1" name="Line 184"/>
              <p:cNvSpPr>
                <a:spLocks noChangeShapeType="1"/>
              </p:cNvSpPr>
              <p:nvPr/>
            </p:nvSpPr>
            <p:spPr bwMode="auto">
              <a:xfrm>
                <a:off x="3254" y="2156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2" name="Rectangle 185"/>
              <p:cNvSpPr>
                <a:spLocks noChangeArrowheads="1"/>
              </p:cNvSpPr>
              <p:nvPr/>
            </p:nvSpPr>
            <p:spPr bwMode="auto">
              <a:xfrm>
                <a:off x="3254" y="2156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3" name="Line 186"/>
              <p:cNvSpPr>
                <a:spLocks noChangeShapeType="1"/>
              </p:cNvSpPr>
              <p:nvPr/>
            </p:nvSpPr>
            <p:spPr bwMode="auto">
              <a:xfrm>
                <a:off x="2550" y="3301"/>
                <a:ext cx="70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4" name="Rectangle 187"/>
              <p:cNvSpPr>
                <a:spLocks noChangeArrowheads="1"/>
              </p:cNvSpPr>
              <p:nvPr/>
            </p:nvSpPr>
            <p:spPr bwMode="auto">
              <a:xfrm>
                <a:off x="2550" y="3301"/>
                <a:ext cx="70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5" name="Line 188"/>
              <p:cNvSpPr>
                <a:spLocks noChangeShapeType="1"/>
              </p:cNvSpPr>
              <p:nvPr/>
            </p:nvSpPr>
            <p:spPr bwMode="auto">
              <a:xfrm>
                <a:off x="2419" y="3377"/>
                <a:ext cx="131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6" name="Rectangle 189"/>
              <p:cNvSpPr>
                <a:spLocks noChangeArrowheads="1"/>
              </p:cNvSpPr>
              <p:nvPr/>
            </p:nvSpPr>
            <p:spPr bwMode="auto">
              <a:xfrm>
                <a:off x="2419" y="3377"/>
                <a:ext cx="131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7" name="Line 190"/>
              <p:cNvSpPr>
                <a:spLocks noChangeShapeType="1"/>
              </p:cNvSpPr>
              <p:nvPr/>
            </p:nvSpPr>
            <p:spPr bwMode="auto">
              <a:xfrm>
                <a:off x="3259" y="3377"/>
                <a:ext cx="130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8" name="Rectangle 191"/>
              <p:cNvSpPr>
                <a:spLocks noChangeArrowheads="1"/>
              </p:cNvSpPr>
              <p:nvPr/>
            </p:nvSpPr>
            <p:spPr bwMode="auto">
              <a:xfrm>
                <a:off x="3259" y="3377"/>
                <a:ext cx="130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19" name="Line 192"/>
              <p:cNvSpPr>
                <a:spLocks noChangeShapeType="1"/>
              </p:cNvSpPr>
              <p:nvPr/>
            </p:nvSpPr>
            <p:spPr bwMode="auto">
              <a:xfrm>
                <a:off x="3515" y="3148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20" name="Rectangle 193"/>
              <p:cNvSpPr>
                <a:spLocks noChangeArrowheads="1"/>
              </p:cNvSpPr>
              <p:nvPr/>
            </p:nvSpPr>
            <p:spPr bwMode="auto">
              <a:xfrm>
                <a:off x="3515" y="3148"/>
                <a:ext cx="4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21" name="Line 194"/>
              <p:cNvSpPr>
                <a:spLocks noChangeShapeType="1"/>
              </p:cNvSpPr>
              <p:nvPr/>
            </p:nvSpPr>
            <p:spPr bwMode="auto">
              <a:xfrm>
                <a:off x="4224" y="3151"/>
                <a:ext cx="0" cy="154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22" name="Rectangle 195"/>
              <p:cNvSpPr>
                <a:spLocks noChangeArrowheads="1"/>
              </p:cNvSpPr>
              <p:nvPr/>
            </p:nvSpPr>
            <p:spPr bwMode="auto">
              <a:xfrm>
                <a:off x="4224" y="3151"/>
                <a:ext cx="5" cy="15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23" name="Line 196"/>
              <p:cNvSpPr>
                <a:spLocks noChangeShapeType="1"/>
              </p:cNvSpPr>
              <p:nvPr/>
            </p:nvSpPr>
            <p:spPr bwMode="auto">
              <a:xfrm>
                <a:off x="2550" y="3454"/>
                <a:ext cx="70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24" name="Rectangle 197"/>
              <p:cNvSpPr>
                <a:spLocks noChangeArrowheads="1"/>
              </p:cNvSpPr>
              <p:nvPr/>
            </p:nvSpPr>
            <p:spPr bwMode="auto">
              <a:xfrm>
                <a:off x="2550" y="3454"/>
                <a:ext cx="70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25" name="Line 198"/>
              <p:cNvSpPr>
                <a:spLocks noChangeShapeType="1"/>
              </p:cNvSpPr>
              <p:nvPr/>
            </p:nvSpPr>
            <p:spPr bwMode="auto">
              <a:xfrm>
                <a:off x="2545" y="3301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26" name="Rectangle 199"/>
              <p:cNvSpPr>
                <a:spLocks noChangeArrowheads="1"/>
              </p:cNvSpPr>
              <p:nvPr/>
            </p:nvSpPr>
            <p:spPr bwMode="auto">
              <a:xfrm>
                <a:off x="2545" y="3301"/>
                <a:ext cx="5" cy="15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27" name="Line 200"/>
              <p:cNvSpPr>
                <a:spLocks noChangeShapeType="1"/>
              </p:cNvSpPr>
              <p:nvPr/>
            </p:nvSpPr>
            <p:spPr bwMode="auto">
              <a:xfrm>
                <a:off x="3254" y="3305"/>
                <a:ext cx="0" cy="153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28" name="Rectangle 201"/>
              <p:cNvSpPr>
                <a:spLocks noChangeArrowheads="1"/>
              </p:cNvSpPr>
              <p:nvPr/>
            </p:nvSpPr>
            <p:spPr bwMode="auto">
              <a:xfrm>
                <a:off x="3254" y="3305"/>
                <a:ext cx="5" cy="15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29" name="Line 202"/>
              <p:cNvSpPr>
                <a:spLocks noChangeShapeType="1"/>
              </p:cNvSpPr>
              <p:nvPr/>
            </p:nvSpPr>
            <p:spPr bwMode="auto">
              <a:xfrm>
                <a:off x="2550" y="3607"/>
                <a:ext cx="709" cy="0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30" name="Rectangle 203"/>
              <p:cNvSpPr>
                <a:spLocks noChangeArrowheads="1"/>
              </p:cNvSpPr>
              <p:nvPr/>
            </p:nvSpPr>
            <p:spPr bwMode="auto">
              <a:xfrm>
                <a:off x="2550" y="3607"/>
                <a:ext cx="709" cy="4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  <p:sp>
            <p:nvSpPr>
              <p:cNvPr id="1231" name="Line 204"/>
              <p:cNvSpPr>
                <a:spLocks noChangeShapeType="1"/>
              </p:cNvSpPr>
              <p:nvPr/>
            </p:nvSpPr>
            <p:spPr bwMode="auto">
              <a:xfrm>
                <a:off x="3515" y="3377"/>
                <a:ext cx="0" cy="157"/>
              </a:xfrm>
              <a:prstGeom prst="line">
                <a:avLst/>
              </a:prstGeom>
              <a:no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/>
              </a:p>
            </p:txBody>
          </p:sp>
        </p:grpSp>
        <p:sp>
          <p:nvSpPr>
            <p:cNvPr id="5" name="Rectangle 206"/>
            <p:cNvSpPr>
              <a:spLocks noChangeArrowheads="1"/>
            </p:cNvSpPr>
            <p:nvPr/>
          </p:nvSpPr>
          <p:spPr bwMode="auto">
            <a:xfrm>
              <a:off x="3515" y="3377"/>
              <a:ext cx="4" cy="1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" name="Line 207"/>
            <p:cNvSpPr>
              <a:spLocks noChangeShapeType="1"/>
            </p:cNvSpPr>
            <p:nvPr/>
          </p:nvSpPr>
          <p:spPr bwMode="auto">
            <a:xfrm>
              <a:off x="4224" y="3381"/>
              <a:ext cx="0" cy="1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Rectangle 208"/>
            <p:cNvSpPr>
              <a:spLocks noChangeArrowheads="1"/>
            </p:cNvSpPr>
            <p:nvPr/>
          </p:nvSpPr>
          <p:spPr bwMode="auto">
            <a:xfrm>
              <a:off x="4224" y="3381"/>
              <a:ext cx="5" cy="1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Line 209"/>
            <p:cNvSpPr>
              <a:spLocks noChangeShapeType="1"/>
            </p:cNvSpPr>
            <p:nvPr/>
          </p:nvSpPr>
          <p:spPr bwMode="auto">
            <a:xfrm>
              <a:off x="2419" y="3684"/>
              <a:ext cx="131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Rectangle 210"/>
            <p:cNvSpPr>
              <a:spLocks noChangeArrowheads="1"/>
            </p:cNvSpPr>
            <p:nvPr/>
          </p:nvSpPr>
          <p:spPr bwMode="auto">
            <a:xfrm>
              <a:off x="2419" y="3684"/>
              <a:ext cx="131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Line 211"/>
            <p:cNvSpPr>
              <a:spLocks noChangeShapeType="1"/>
            </p:cNvSpPr>
            <p:nvPr/>
          </p:nvSpPr>
          <p:spPr bwMode="auto">
            <a:xfrm>
              <a:off x="2550" y="3760"/>
              <a:ext cx="709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Rectangle 212"/>
            <p:cNvSpPr>
              <a:spLocks noChangeArrowheads="1"/>
            </p:cNvSpPr>
            <p:nvPr/>
          </p:nvSpPr>
          <p:spPr bwMode="auto">
            <a:xfrm>
              <a:off x="2550" y="3760"/>
              <a:ext cx="709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Line 213"/>
            <p:cNvSpPr>
              <a:spLocks noChangeShapeType="1"/>
            </p:cNvSpPr>
            <p:nvPr/>
          </p:nvSpPr>
          <p:spPr bwMode="auto">
            <a:xfrm>
              <a:off x="3515" y="3607"/>
              <a:ext cx="0" cy="1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Rectangle 214"/>
            <p:cNvSpPr>
              <a:spLocks noChangeArrowheads="1"/>
            </p:cNvSpPr>
            <p:nvPr/>
          </p:nvSpPr>
          <p:spPr bwMode="auto">
            <a:xfrm>
              <a:off x="3515" y="3607"/>
              <a:ext cx="4" cy="1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Line 215"/>
            <p:cNvSpPr>
              <a:spLocks noChangeShapeType="1"/>
            </p:cNvSpPr>
            <p:nvPr/>
          </p:nvSpPr>
          <p:spPr bwMode="auto">
            <a:xfrm>
              <a:off x="4224" y="3611"/>
              <a:ext cx="0" cy="1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7" name="Rectangle 216"/>
            <p:cNvSpPr>
              <a:spLocks noChangeArrowheads="1"/>
            </p:cNvSpPr>
            <p:nvPr/>
          </p:nvSpPr>
          <p:spPr bwMode="auto">
            <a:xfrm>
              <a:off x="4224" y="3611"/>
              <a:ext cx="5" cy="1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8" name="Line 217"/>
            <p:cNvSpPr>
              <a:spLocks noChangeShapeType="1"/>
            </p:cNvSpPr>
            <p:nvPr/>
          </p:nvSpPr>
          <p:spPr bwMode="auto">
            <a:xfrm>
              <a:off x="4484" y="2688"/>
              <a:ext cx="0" cy="1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9" name="Rectangle 218"/>
            <p:cNvSpPr>
              <a:spLocks noChangeArrowheads="1"/>
            </p:cNvSpPr>
            <p:nvPr/>
          </p:nvSpPr>
          <p:spPr bwMode="auto">
            <a:xfrm>
              <a:off x="4484" y="2688"/>
              <a:ext cx="5" cy="1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0" name="Line 219"/>
            <p:cNvSpPr>
              <a:spLocks noChangeShapeType="1"/>
            </p:cNvSpPr>
            <p:nvPr/>
          </p:nvSpPr>
          <p:spPr bwMode="auto">
            <a:xfrm>
              <a:off x="5748" y="2692"/>
              <a:ext cx="0" cy="1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" name="Rectangle 220"/>
            <p:cNvSpPr>
              <a:spLocks noChangeArrowheads="1"/>
            </p:cNvSpPr>
            <p:nvPr/>
          </p:nvSpPr>
          <p:spPr bwMode="auto">
            <a:xfrm>
              <a:off x="5748" y="2692"/>
              <a:ext cx="5" cy="1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" name="Line 221"/>
            <p:cNvSpPr>
              <a:spLocks noChangeShapeType="1"/>
            </p:cNvSpPr>
            <p:nvPr/>
          </p:nvSpPr>
          <p:spPr bwMode="auto">
            <a:xfrm>
              <a:off x="3384" y="2994"/>
              <a:ext cx="0" cy="69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" name="Rectangle 222"/>
            <p:cNvSpPr>
              <a:spLocks noChangeArrowheads="1"/>
            </p:cNvSpPr>
            <p:nvPr/>
          </p:nvSpPr>
          <p:spPr bwMode="auto">
            <a:xfrm>
              <a:off x="3384" y="2994"/>
              <a:ext cx="5" cy="69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" name="Line 223"/>
            <p:cNvSpPr>
              <a:spLocks noChangeShapeType="1"/>
            </p:cNvSpPr>
            <p:nvPr/>
          </p:nvSpPr>
          <p:spPr bwMode="auto">
            <a:xfrm>
              <a:off x="2545" y="3607"/>
              <a:ext cx="0" cy="1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5" name="Rectangle 224"/>
            <p:cNvSpPr>
              <a:spLocks noChangeArrowheads="1"/>
            </p:cNvSpPr>
            <p:nvPr/>
          </p:nvSpPr>
          <p:spPr bwMode="auto">
            <a:xfrm>
              <a:off x="2545" y="3607"/>
              <a:ext cx="5" cy="1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6" name="Line 225"/>
            <p:cNvSpPr>
              <a:spLocks noChangeShapeType="1"/>
            </p:cNvSpPr>
            <p:nvPr/>
          </p:nvSpPr>
          <p:spPr bwMode="auto">
            <a:xfrm>
              <a:off x="3254" y="3611"/>
              <a:ext cx="0" cy="1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7" name="Rectangle 226"/>
            <p:cNvSpPr>
              <a:spLocks noChangeArrowheads="1"/>
            </p:cNvSpPr>
            <p:nvPr/>
          </p:nvSpPr>
          <p:spPr bwMode="auto">
            <a:xfrm>
              <a:off x="3254" y="3611"/>
              <a:ext cx="5" cy="1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Line 227"/>
            <p:cNvSpPr>
              <a:spLocks noChangeShapeType="1"/>
            </p:cNvSpPr>
            <p:nvPr/>
          </p:nvSpPr>
          <p:spPr bwMode="auto">
            <a:xfrm>
              <a:off x="2415" y="850"/>
              <a:ext cx="0" cy="283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Rectangle 228"/>
            <p:cNvSpPr>
              <a:spLocks noChangeArrowheads="1"/>
            </p:cNvSpPr>
            <p:nvPr/>
          </p:nvSpPr>
          <p:spPr bwMode="auto">
            <a:xfrm>
              <a:off x="2415" y="850"/>
              <a:ext cx="4" cy="283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Line 229"/>
            <p:cNvSpPr>
              <a:spLocks noChangeShapeType="1"/>
            </p:cNvSpPr>
            <p:nvPr/>
          </p:nvSpPr>
          <p:spPr bwMode="auto">
            <a:xfrm>
              <a:off x="4354" y="1620"/>
              <a:ext cx="0" cy="459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Rectangle 230"/>
            <p:cNvSpPr>
              <a:spLocks noChangeArrowheads="1"/>
            </p:cNvSpPr>
            <p:nvPr/>
          </p:nvSpPr>
          <p:spPr bwMode="auto">
            <a:xfrm>
              <a:off x="4354" y="1620"/>
              <a:ext cx="5" cy="45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Line 231"/>
            <p:cNvSpPr>
              <a:spLocks noChangeShapeType="1"/>
            </p:cNvSpPr>
            <p:nvPr/>
          </p:nvSpPr>
          <p:spPr bwMode="auto">
            <a:xfrm>
              <a:off x="605" y="2152"/>
              <a:ext cx="0" cy="1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Rectangle 232"/>
            <p:cNvSpPr>
              <a:spLocks noChangeArrowheads="1"/>
            </p:cNvSpPr>
            <p:nvPr/>
          </p:nvSpPr>
          <p:spPr bwMode="auto">
            <a:xfrm>
              <a:off x="605" y="2152"/>
              <a:ext cx="5" cy="1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Line 233"/>
            <p:cNvSpPr>
              <a:spLocks noChangeShapeType="1"/>
            </p:cNvSpPr>
            <p:nvPr/>
          </p:nvSpPr>
          <p:spPr bwMode="auto">
            <a:xfrm>
              <a:off x="1314" y="2156"/>
              <a:ext cx="0" cy="1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Rectangle 234"/>
            <p:cNvSpPr>
              <a:spLocks noChangeArrowheads="1"/>
            </p:cNvSpPr>
            <p:nvPr/>
          </p:nvSpPr>
          <p:spPr bwMode="auto">
            <a:xfrm>
              <a:off x="1314" y="2156"/>
              <a:ext cx="5" cy="1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Line 235"/>
            <p:cNvSpPr>
              <a:spLocks noChangeShapeType="1"/>
            </p:cNvSpPr>
            <p:nvPr/>
          </p:nvSpPr>
          <p:spPr bwMode="auto">
            <a:xfrm>
              <a:off x="1864" y="2232"/>
              <a:ext cx="0" cy="30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Rectangle 236"/>
            <p:cNvSpPr>
              <a:spLocks noChangeArrowheads="1"/>
            </p:cNvSpPr>
            <p:nvPr/>
          </p:nvSpPr>
          <p:spPr bwMode="auto">
            <a:xfrm>
              <a:off x="1864" y="2232"/>
              <a:ext cx="5" cy="30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Line 237"/>
            <p:cNvSpPr>
              <a:spLocks noChangeShapeType="1"/>
            </p:cNvSpPr>
            <p:nvPr/>
          </p:nvSpPr>
          <p:spPr bwMode="auto">
            <a:xfrm>
              <a:off x="1541" y="2535"/>
              <a:ext cx="0" cy="15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Rectangle 238"/>
            <p:cNvSpPr>
              <a:spLocks noChangeArrowheads="1"/>
            </p:cNvSpPr>
            <p:nvPr/>
          </p:nvSpPr>
          <p:spPr bwMode="auto">
            <a:xfrm>
              <a:off x="1541" y="2535"/>
              <a:ext cx="5" cy="157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Line 239"/>
            <p:cNvSpPr>
              <a:spLocks noChangeShapeType="1"/>
            </p:cNvSpPr>
            <p:nvPr/>
          </p:nvSpPr>
          <p:spPr bwMode="auto">
            <a:xfrm>
              <a:off x="2188" y="2539"/>
              <a:ext cx="0" cy="15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Rectangle 240"/>
            <p:cNvSpPr>
              <a:spLocks noChangeArrowheads="1"/>
            </p:cNvSpPr>
            <p:nvPr/>
          </p:nvSpPr>
          <p:spPr bwMode="auto">
            <a:xfrm>
              <a:off x="2188" y="2539"/>
              <a:ext cx="5" cy="1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Line 241"/>
            <p:cNvSpPr>
              <a:spLocks noChangeShapeType="1"/>
            </p:cNvSpPr>
            <p:nvPr/>
          </p:nvSpPr>
          <p:spPr bwMode="auto">
            <a:xfrm>
              <a:off x="4489" y="620"/>
              <a:ext cx="12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5" name="Rectangle 242"/>
            <p:cNvSpPr>
              <a:spLocks noChangeArrowheads="1"/>
            </p:cNvSpPr>
            <p:nvPr/>
          </p:nvSpPr>
          <p:spPr bwMode="auto">
            <a:xfrm>
              <a:off x="4489" y="620"/>
              <a:ext cx="126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6" name="Line 243"/>
            <p:cNvSpPr>
              <a:spLocks noChangeShapeType="1"/>
            </p:cNvSpPr>
            <p:nvPr/>
          </p:nvSpPr>
          <p:spPr bwMode="auto">
            <a:xfrm>
              <a:off x="4229" y="697"/>
              <a:ext cx="2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8" name="Rectangle 244"/>
            <p:cNvSpPr>
              <a:spLocks noChangeArrowheads="1"/>
            </p:cNvSpPr>
            <p:nvPr/>
          </p:nvSpPr>
          <p:spPr bwMode="auto">
            <a:xfrm>
              <a:off x="4229" y="697"/>
              <a:ext cx="26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9" name="Line 245"/>
            <p:cNvSpPr>
              <a:spLocks noChangeShapeType="1"/>
            </p:cNvSpPr>
            <p:nvPr/>
          </p:nvSpPr>
          <p:spPr bwMode="auto">
            <a:xfrm>
              <a:off x="4489" y="773"/>
              <a:ext cx="12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0" name="Rectangle 246"/>
            <p:cNvSpPr>
              <a:spLocks noChangeArrowheads="1"/>
            </p:cNvSpPr>
            <p:nvPr/>
          </p:nvSpPr>
          <p:spPr bwMode="auto">
            <a:xfrm>
              <a:off x="4489" y="773"/>
              <a:ext cx="126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1" name="Line 247"/>
            <p:cNvSpPr>
              <a:spLocks noChangeShapeType="1"/>
            </p:cNvSpPr>
            <p:nvPr/>
          </p:nvSpPr>
          <p:spPr bwMode="auto">
            <a:xfrm>
              <a:off x="3519" y="850"/>
              <a:ext cx="71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Rectangle 248"/>
            <p:cNvSpPr>
              <a:spLocks noChangeArrowheads="1"/>
            </p:cNvSpPr>
            <p:nvPr/>
          </p:nvSpPr>
          <p:spPr bwMode="auto">
            <a:xfrm>
              <a:off x="3519" y="850"/>
              <a:ext cx="71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Line 249"/>
            <p:cNvSpPr>
              <a:spLocks noChangeShapeType="1"/>
            </p:cNvSpPr>
            <p:nvPr/>
          </p:nvSpPr>
          <p:spPr bwMode="auto">
            <a:xfrm>
              <a:off x="3389" y="926"/>
              <a:ext cx="1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Rectangle 250"/>
            <p:cNvSpPr>
              <a:spLocks noChangeArrowheads="1"/>
            </p:cNvSpPr>
            <p:nvPr/>
          </p:nvSpPr>
          <p:spPr bwMode="auto">
            <a:xfrm>
              <a:off x="3389" y="926"/>
              <a:ext cx="13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Line 251"/>
            <p:cNvSpPr>
              <a:spLocks noChangeShapeType="1"/>
            </p:cNvSpPr>
            <p:nvPr/>
          </p:nvSpPr>
          <p:spPr bwMode="auto">
            <a:xfrm>
              <a:off x="3519" y="1003"/>
              <a:ext cx="71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Rectangle 252"/>
            <p:cNvSpPr>
              <a:spLocks noChangeArrowheads="1"/>
            </p:cNvSpPr>
            <p:nvPr/>
          </p:nvSpPr>
          <p:spPr bwMode="auto">
            <a:xfrm>
              <a:off x="3519" y="1003"/>
              <a:ext cx="71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1" name="Line 253"/>
            <p:cNvSpPr>
              <a:spLocks noChangeShapeType="1"/>
            </p:cNvSpPr>
            <p:nvPr/>
          </p:nvSpPr>
          <p:spPr bwMode="auto">
            <a:xfrm>
              <a:off x="4489" y="1080"/>
              <a:ext cx="12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2" name="Rectangle 254"/>
            <p:cNvSpPr>
              <a:spLocks noChangeArrowheads="1"/>
            </p:cNvSpPr>
            <p:nvPr/>
          </p:nvSpPr>
          <p:spPr bwMode="auto">
            <a:xfrm>
              <a:off x="4489" y="1080"/>
              <a:ext cx="1264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3" name="Line 255"/>
            <p:cNvSpPr>
              <a:spLocks noChangeShapeType="1"/>
            </p:cNvSpPr>
            <p:nvPr/>
          </p:nvSpPr>
          <p:spPr bwMode="auto">
            <a:xfrm>
              <a:off x="4229" y="1156"/>
              <a:ext cx="2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4" name="Rectangle 256"/>
            <p:cNvSpPr>
              <a:spLocks noChangeArrowheads="1"/>
            </p:cNvSpPr>
            <p:nvPr/>
          </p:nvSpPr>
          <p:spPr bwMode="auto">
            <a:xfrm>
              <a:off x="4229" y="1156"/>
              <a:ext cx="26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5" name="Line 257"/>
            <p:cNvSpPr>
              <a:spLocks noChangeShapeType="1"/>
            </p:cNvSpPr>
            <p:nvPr/>
          </p:nvSpPr>
          <p:spPr bwMode="auto">
            <a:xfrm>
              <a:off x="4489" y="1233"/>
              <a:ext cx="12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6" name="Rectangle 258"/>
            <p:cNvSpPr>
              <a:spLocks noChangeArrowheads="1"/>
            </p:cNvSpPr>
            <p:nvPr/>
          </p:nvSpPr>
          <p:spPr bwMode="auto">
            <a:xfrm>
              <a:off x="4489" y="1233"/>
              <a:ext cx="126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7" name="Line 259"/>
            <p:cNvSpPr>
              <a:spLocks noChangeShapeType="1"/>
            </p:cNvSpPr>
            <p:nvPr/>
          </p:nvSpPr>
          <p:spPr bwMode="auto">
            <a:xfrm>
              <a:off x="4489" y="1309"/>
              <a:ext cx="12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8" name="Rectangle 260"/>
            <p:cNvSpPr>
              <a:spLocks noChangeArrowheads="1"/>
            </p:cNvSpPr>
            <p:nvPr/>
          </p:nvSpPr>
          <p:spPr bwMode="auto">
            <a:xfrm>
              <a:off x="4489" y="1309"/>
              <a:ext cx="126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9" name="Line 261"/>
            <p:cNvSpPr>
              <a:spLocks noChangeShapeType="1"/>
            </p:cNvSpPr>
            <p:nvPr/>
          </p:nvSpPr>
          <p:spPr bwMode="auto">
            <a:xfrm>
              <a:off x="4229" y="1386"/>
              <a:ext cx="2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0" name="Rectangle 262"/>
            <p:cNvSpPr>
              <a:spLocks noChangeArrowheads="1"/>
            </p:cNvSpPr>
            <p:nvPr/>
          </p:nvSpPr>
          <p:spPr bwMode="auto">
            <a:xfrm>
              <a:off x="4229" y="1386"/>
              <a:ext cx="26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1" name="Line 263"/>
            <p:cNvSpPr>
              <a:spLocks noChangeShapeType="1"/>
            </p:cNvSpPr>
            <p:nvPr/>
          </p:nvSpPr>
          <p:spPr bwMode="auto">
            <a:xfrm>
              <a:off x="4489" y="1463"/>
              <a:ext cx="12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2" name="Rectangle 264"/>
            <p:cNvSpPr>
              <a:spLocks noChangeArrowheads="1"/>
            </p:cNvSpPr>
            <p:nvPr/>
          </p:nvSpPr>
          <p:spPr bwMode="auto">
            <a:xfrm>
              <a:off x="4489" y="1463"/>
              <a:ext cx="1264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3" name="Line 265"/>
            <p:cNvSpPr>
              <a:spLocks noChangeShapeType="1"/>
            </p:cNvSpPr>
            <p:nvPr/>
          </p:nvSpPr>
          <p:spPr bwMode="auto">
            <a:xfrm>
              <a:off x="3519" y="1539"/>
              <a:ext cx="71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4" name="Rectangle 266"/>
            <p:cNvSpPr>
              <a:spLocks noChangeArrowheads="1"/>
            </p:cNvSpPr>
            <p:nvPr/>
          </p:nvSpPr>
          <p:spPr bwMode="auto">
            <a:xfrm>
              <a:off x="3519" y="1539"/>
              <a:ext cx="71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5" name="Line 267"/>
            <p:cNvSpPr>
              <a:spLocks noChangeShapeType="1"/>
            </p:cNvSpPr>
            <p:nvPr/>
          </p:nvSpPr>
          <p:spPr bwMode="auto">
            <a:xfrm>
              <a:off x="4229" y="1616"/>
              <a:ext cx="1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6" name="Rectangle 268"/>
            <p:cNvSpPr>
              <a:spLocks noChangeArrowheads="1"/>
            </p:cNvSpPr>
            <p:nvPr/>
          </p:nvSpPr>
          <p:spPr bwMode="auto">
            <a:xfrm>
              <a:off x="4229" y="1616"/>
              <a:ext cx="13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7" name="Line 269"/>
            <p:cNvSpPr>
              <a:spLocks noChangeShapeType="1"/>
            </p:cNvSpPr>
            <p:nvPr/>
          </p:nvSpPr>
          <p:spPr bwMode="auto">
            <a:xfrm>
              <a:off x="3519" y="1692"/>
              <a:ext cx="71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8" name="Rectangle 270"/>
            <p:cNvSpPr>
              <a:spLocks noChangeArrowheads="1"/>
            </p:cNvSpPr>
            <p:nvPr/>
          </p:nvSpPr>
          <p:spPr bwMode="auto">
            <a:xfrm>
              <a:off x="3519" y="1692"/>
              <a:ext cx="71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79" name="Line 271"/>
            <p:cNvSpPr>
              <a:spLocks noChangeShapeType="1"/>
            </p:cNvSpPr>
            <p:nvPr/>
          </p:nvSpPr>
          <p:spPr bwMode="auto">
            <a:xfrm>
              <a:off x="4489" y="1769"/>
              <a:ext cx="12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0" name="Rectangle 272"/>
            <p:cNvSpPr>
              <a:spLocks noChangeArrowheads="1"/>
            </p:cNvSpPr>
            <p:nvPr/>
          </p:nvSpPr>
          <p:spPr bwMode="auto">
            <a:xfrm>
              <a:off x="4489" y="1769"/>
              <a:ext cx="126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1" name="Line 273"/>
            <p:cNvSpPr>
              <a:spLocks noChangeShapeType="1"/>
            </p:cNvSpPr>
            <p:nvPr/>
          </p:nvSpPr>
          <p:spPr bwMode="auto">
            <a:xfrm>
              <a:off x="4229" y="1846"/>
              <a:ext cx="2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2" name="Rectangle 274"/>
            <p:cNvSpPr>
              <a:spLocks noChangeArrowheads="1"/>
            </p:cNvSpPr>
            <p:nvPr/>
          </p:nvSpPr>
          <p:spPr bwMode="auto">
            <a:xfrm>
              <a:off x="4229" y="1846"/>
              <a:ext cx="260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3" name="Line 275"/>
            <p:cNvSpPr>
              <a:spLocks noChangeShapeType="1"/>
            </p:cNvSpPr>
            <p:nvPr/>
          </p:nvSpPr>
          <p:spPr bwMode="auto">
            <a:xfrm>
              <a:off x="4489" y="1922"/>
              <a:ext cx="12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4" name="Rectangle 276"/>
            <p:cNvSpPr>
              <a:spLocks noChangeArrowheads="1"/>
            </p:cNvSpPr>
            <p:nvPr/>
          </p:nvSpPr>
          <p:spPr bwMode="auto">
            <a:xfrm>
              <a:off x="4489" y="1922"/>
              <a:ext cx="126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5" name="Line 277"/>
            <p:cNvSpPr>
              <a:spLocks noChangeShapeType="1"/>
            </p:cNvSpPr>
            <p:nvPr/>
          </p:nvSpPr>
          <p:spPr bwMode="auto">
            <a:xfrm>
              <a:off x="3519" y="1999"/>
              <a:ext cx="71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6" name="Rectangle 278"/>
            <p:cNvSpPr>
              <a:spLocks noChangeArrowheads="1"/>
            </p:cNvSpPr>
            <p:nvPr/>
          </p:nvSpPr>
          <p:spPr bwMode="auto">
            <a:xfrm>
              <a:off x="3519" y="1999"/>
              <a:ext cx="71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7" name="Line 279"/>
            <p:cNvSpPr>
              <a:spLocks noChangeShapeType="1"/>
            </p:cNvSpPr>
            <p:nvPr/>
          </p:nvSpPr>
          <p:spPr bwMode="auto">
            <a:xfrm>
              <a:off x="4229" y="2075"/>
              <a:ext cx="1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8" name="Rectangle 280"/>
            <p:cNvSpPr>
              <a:spLocks noChangeArrowheads="1"/>
            </p:cNvSpPr>
            <p:nvPr/>
          </p:nvSpPr>
          <p:spPr bwMode="auto">
            <a:xfrm>
              <a:off x="4229" y="2075"/>
              <a:ext cx="13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9" name="Line 281"/>
            <p:cNvSpPr>
              <a:spLocks noChangeShapeType="1"/>
            </p:cNvSpPr>
            <p:nvPr/>
          </p:nvSpPr>
          <p:spPr bwMode="auto">
            <a:xfrm>
              <a:off x="3519" y="2152"/>
              <a:ext cx="71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0" name="Rectangle 282"/>
            <p:cNvSpPr>
              <a:spLocks noChangeArrowheads="1"/>
            </p:cNvSpPr>
            <p:nvPr/>
          </p:nvSpPr>
          <p:spPr bwMode="auto">
            <a:xfrm>
              <a:off x="3519" y="2152"/>
              <a:ext cx="71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1" name="Line 283"/>
            <p:cNvSpPr>
              <a:spLocks noChangeShapeType="1"/>
            </p:cNvSpPr>
            <p:nvPr/>
          </p:nvSpPr>
          <p:spPr bwMode="auto">
            <a:xfrm>
              <a:off x="4489" y="2228"/>
              <a:ext cx="12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2" name="Rectangle 284"/>
            <p:cNvSpPr>
              <a:spLocks noChangeArrowheads="1"/>
            </p:cNvSpPr>
            <p:nvPr/>
          </p:nvSpPr>
          <p:spPr bwMode="auto">
            <a:xfrm>
              <a:off x="4489" y="2228"/>
              <a:ext cx="126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3" name="Line 285"/>
            <p:cNvSpPr>
              <a:spLocks noChangeShapeType="1"/>
            </p:cNvSpPr>
            <p:nvPr/>
          </p:nvSpPr>
          <p:spPr bwMode="auto">
            <a:xfrm>
              <a:off x="4229" y="2305"/>
              <a:ext cx="2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5" name="Rectangle 286"/>
            <p:cNvSpPr>
              <a:spLocks noChangeArrowheads="1"/>
            </p:cNvSpPr>
            <p:nvPr/>
          </p:nvSpPr>
          <p:spPr bwMode="auto">
            <a:xfrm>
              <a:off x="4229" y="2305"/>
              <a:ext cx="26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6" name="Line 287"/>
            <p:cNvSpPr>
              <a:spLocks noChangeShapeType="1"/>
            </p:cNvSpPr>
            <p:nvPr/>
          </p:nvSpPr>
          <p:spPr bwMode="auto">
            <a:xfrm>
              <a:off x="4489" y="2382"/>
              <a:ext cx="12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7" name="Rectangle 288"/>
            <p:cNvSpPr>
              <a:spLocks noChangeArrowheads="1"/>
            </p:cNvSpPr>
            <p:nvPr/>
          </p:nvSpPr>
          <p:spPr bwMode="auto">
            <a:xfrm>
              <a:off x="4489" y="2382"/>
              <a:ext cx="1264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8" name="Line 289"/>
            <p:cNvSpPr>
              <a:spLocks noChangeShapeType="1"/>
            </p:cNvSpPr>
            <p:nvPr/>
          </p:nvSpPr>
          <p:spPr bwMode="auto">
            <a:xfrm>
              <a:off x="3519" y="2458"/>
              <a:ext cx="71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9" name="Rectangle 290"/>
            <p:cNvSpPr>
              <a:spLocks noChangeArrowheads="1"/>
            </p:cNvSpPr>
            <p:nvPr/>
          </p:nvSpPr>
          <p:spPr bwMode="auto">
            <a:xfrm>
              <a:off x="3519" y="2458"/>
              <a:ext cx="71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0" name="Line 291"/>
            <p:cNvSpPr>
              <a:spLocks noChangeShapeType="1"/>
            </p:cNvSpPr>
            <p:nvPr/>
          </p:nvSpPr>
          <p:spPr bwMode="auto">
            <a:xfrm>
              <a:off x="3389" y="2535"/>
              <a:ext cx="1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1" name="Rectangle 292"/>
            <p:cNvSpPr>
              <a:spLocks noChangeArrowheads="1"/>
            </p:cNvSpPr>
            <p:nvPr/>
          </p:nvSpPr>
          <p:spPr bwMode="auto">
            <a:xfrm>
              <a:off x="3389" y="2535"/>
              <a:ext cx="13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2" name="Line 293"/>
            <p:cNvSpPr>
              <a:spLocks noChangeShapeType="1"/>
            </p:cNvSpPr>
            <p:nvPr/>
          </p:nvSpPr>
          <p:spPr bwMode="auto">
            <a:xfrm>
              <a:off x="3519" y="2611"/>
              <a:ext cx="71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3" name="Rectangle 294"/>
            <p:cNvSpPr>
              <a:spLocks noChangeArrowheads="1"/>
            </p:cNvSpPr>
            <p:nvPr/>
          </p:nvSpPr>
          <p:spPr bwMode="auto">
            <a:xfrm>
              <a:off x="3519" y="2611"/>
              <a:ext cx="71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4" name="Line 295"/>
            <p:cNvSpPr>
              <a:spLocks noChangeShapeType="1"/>
            </p:cNvSpPr>
            <p:nvPr/>
          </p:nvSpPr>
          <p:spPr bwMode="auto">
            <a:xfrm>
              <a:off x="4489" y="2688"/>
              <a:ext cx="12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5" name="Rectangle 296"/>
            <p:cNvSpPr>
              <a:spLocks noChangeArrowheads="1"/>
            </p:cNvSpPr>
            <p:nvPr/>
          </p:nvSpPr>
          <p:spPr bwMode="auto">
            <a:xfrm>
              <a:off x="4489" y="2688"/>
              <a:ext cx="126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6" name="Line 297"/>
            <p:cNvSpPr>
              <a:spLocks noChangeShapeType="1"/>
            </p:cNvSpPr>
            <p:nvPr/>
          </p:nvSpPr>
          <p:spPr bwMode="auto">
            <a:xfrm>
              <a:off x="4229" y="2765"/>
              <a:ext cx="26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7" name="Rectangle 298"/>
            <p:cNvSpPr>
              <a:spLocks noChangeArrowheads="1"/>
            </p:cNvSpPr>
            <p:nvPr/>
          </p:nvSpPr>
          <p:spPr bwMode="auto">
            <a:xfrm>
              <a:off x="4229" y="2765"/>
              <a:ext cx="260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8" name="Line 299"/>
            <p:cNvSpPr>
              <a:spLocks noChangeShapeType="1"/>
            </p:cNvSpPr>
            <p:nvPr/>
          </p:nvSpPr>
          <p:spPr bwMode="auto">
            <a:xfrm>
              <a:off x="4489" y="2841"/>
              <a:ext cx="1264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9" name="Rectangle 300"/>
            <p:cNvSpPr>
              <a:spLocks noChangeArrowheads="1"/>
            </p:cNvSpPr>
            <p:nvPr/>
          </p:nvSpPr>
          <p:spPr bwMode="auto">
            <a:xfrm>
              <a:off x="4489" y="2841"/>
              <a:ext cx="1264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0" name="Line 301"/>
            <p:cNvSpPr>
              <a:spLocks noChangeShapeType="1"/>
            </p:cNvSpPr>
            <p:nvPr/>
          </p:nvSpPr>
          <p:spPr bwMode="auto">
            <a:xfrm>
              <a:off x="3519" y="2918"/>
              <a:ext cx="71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1" name="Rectangle 302"/>
            <p:cNvSpPr>
              <a:spLocks noChangeArrowheads="1"/>
            </p:cNvSpPr>
            <p:nvPr/>
          </p:nvSpPr>
          <p:spPr bwMode="auto">
            <a:xfrm>
              <a:off x="3519" y="2918"/>
              <a:ext cx="71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2" name="Line 303"/>
            <p:cNvSpPr>
              <a:spLocks noChangeShapeType="1"/>
            </p:cNvSpPr>
            <p:nvPr/>
          </p:nvSpPr>
          <p:spPr bwMode="auto">
            <a:xfrm>
              <a:off x="3389" y="2994"/>
              <a:ext cx="1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4" name="Rectangle 304"/>
            <p:cNvSpPr>
              <a:spLocks noChangeArrowheads="1"/>
            </p:cNvSpPr>
            <p:nvPr/>
          </p:nvSpPr>
          <p:spPr bwMode="auto">
            <a:xfrm>
              <a:off x="3389" y="2994"/>
              <a:ext cx="13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5" name="Line 305"/>
            <p:cNvSpPr>
              <a:spLocks noChangeShapeType="1"/>
            </p:cNvSpPr>
            <p:nvPr/>
          </p:nvSpPr>
          <p:spPr bwMode="auto">
            <a:xfrm>
              <a:off x="3519" y="3071"/>
              <a:ext cx="71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6" name="Rectangle 306"/>
            <p:cNvSpPr>
              <a:spLocks noChangeArrowheads="1"/>
            </p:cNvSpPr>
            <p:nvPr/>
          </p:nvSpPr>
          <p:spPr bwMode="auto">
            <a:xfrm>
              <a:off x="3519" y="3071"/>
              <a:ext cx="71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7" name="Line 307"/>
            <p:cNvSpPr>
              <a:spLocks noChangeShapeType="1"/>
            </p:cNvSpPr>
            <p:nvPr/>
          </p:nvSpPr>
          <p:spPr bwMode="auto">
            <a:xfrm>
              <a:off x="3519" y="3148"/>
              <a:ext cx="71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8" name="Rectangle 308"/>
            <p:cNvSpPr>
              <a:spLocks noChangeArrowheads="1"/>
            </p:cNvSpPr>
            <p:nvPr/>
          </p:nvSpPr>
          <p:spPr bwMode="auto">
            <a:xfrm>
              <a:off x="3519" y="3148"/>
              <a:ext cx="710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9" name="Line 309"/>
            <p:cNvSpPr>
              <a:spLocks noChangeShapeType="1"/>
            </p:cNvSpPr>
            <p:nvPr/>
          </p:nvSpPr>
          <p:spPr bwMode="auto">
            <a:xfrm>
              <a:off x="3389" y="3224"/>
              <a:ext cx="1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0" name="Rectangle 310"/>
            <p:cNvSpPr>
              <a:spLocks noChangeArrowheads="1"/>
            </p:cNvSpPr>
            <p:nvPr/>
          </p:nvSpPr>
          <p:spPr bwMode="auto">
            <a:xfrm>
              <a:off x="3389" y="3224"/>
              <a:ext cx="13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1" name="Line 311"/>
            <p:cNvSpPr>
              <a:spLocks noChangeShapeType="1"/>
            </p:cNvSpPr>
            <p:nvPr/>
          </p:nvSpPr>
          <p:spPr bwMode="auto">
            <a:xfrm>
              <a:off x="3519" y="3301"/>
              <a:ext cx="71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2" name="Rectangle 312"/>
            <p:cNvSpPr>
              <a:spLocks noChangeArrowheads="1"/>
            </p:cNvSpPr>
            <p:nvPr/>
          </p:nvSpPr>
          <p:spPr bwMode="auto">
            <a:xfrm>
              <a:off x="3519" y="3301"/>
              <a:ext cx="71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3" name="Line 313"/>
            <p:cNvSpPr>
              <a:spLocks noChangeShapeType="1"/>
            </p:cNvSpPr>
            <p:nvPr/>
          </p:nvSpPr>
          <p:spPr bwMode="auto">
            <a:xfrm>
              <a:off x="3519" y="3377"/>
              <a:ext cx="71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4" name="Rectangle 314"/>
            <p:cNvSpPr>
              <a:spLocks noChangeArrowheads="1"/>
            </p:cNvSpPr>
            <p:nvPr/>
          </p:nvSpPr>
          <p:spPr bwMode="auto">
            <a:xfrm>
              <a:off x="3519" y="3377"/>
              <a:ext cx="71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5" name="Line 315"/>
            <p:cNvSpPr>
              <a:spLocks noChangeShapeType="1"/>
            </p:cNvSpPr>
            <p:nvPr/>
          </p:nvSpPr>
          <p:spPr bwMode="auto">
            <a:xfrm>
              <a:off x="3389" y="3454"/>
              <a:ext cx="1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6" name="Rectangle 316"/>
            <p:cNvSpPr>
              <a:spLocks noChangeArrowheads="1"/>
            </p:cNvSpPr>
            <p:nvPr/>
          </p:nvSpPr>
          <p:spPr bwMode="auto">
            <a:xfrm>
              <a:off x="3389" y="3454"/>
              <a:ext cx="13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7" name="Line 317"/>
            <p:cNvSpPr>
              <a:spLocks noChangeShapeType="1"/>
            </p:cNvSpPr>
            <p:nvPr/>
          </p:nvSpPr>
          <p:spPr bwMode="auto">
            <a:xfrm>
              <a:off x="3519" y="3530"/>
              <a:ext cx="71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24" name="Rectangle 318"/>
            <p:cNvSpPr>
              <a:spLocks noChangeArrowheads="1"/>
            </p:cNvSpPr>
            <p:nvPr/>
          </p:nvSpPr>
          <p:spPr bwMode="auto">
            <a:xfrm>
              <a:off x="3519" y="3530"/>
              <a:ext cx="71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26" name="Line 319"/>
            <p:cNvSpPr>
              <a:spLocks noChangeShapeType="1"/>
            </p:cNvSpPr>
            <p:nvPr/>
          </p:nvSpPr>
          <p:spPr bwMode="auto">
            <a:xfrm>
              <a:off x="3519" y="3607"/>
              <a:ext cx="71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27" name="Rectangle 320"/>
            <p:cNvSpPr>
              <a:spLocks noChangeArrowheads="1"/>
            </p:cNvSpPr>
            <p:nvPr/>
          </p:nvSpPr>
          <p:spPr bwMode="auto">
            <a:xfrm>
              <a:off x="3519" y="3607"/>
              <a:ext cx="71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28" name="Line 321"/>
            <p:cNvSpPr>
              <a:spLocks noChangeShapeType="1"/>
            </p:cNvSpPr>
            <p:nvPr/>
          </p:nvSpPr>
          <p:spPr bwMode="auto">
            <a:xfrm>
              <a:off x="3389" y="3684"/>
              <a:ext cx="13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29" name="Rectangle 322"/>
            <p:cNvSpPr>
              <a:spLocks noChangeArrowheads="1"/>
            </p:cNvSpPr>
            <p:nvPr/>
          </p:nvSpPr>
          <p:spPr bwMode="auto">
            <a:xfrm>
              <a:off x="3389" y="3684"/>
              <a:ext cx="130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30" name="Line 323"/>
            <p:cNvSpPr>
              <a:spLocks noChangeShapeType="1"/>
            </p:cNvSpPr>
            <p:nvPr/>
          </p:nvSpPr>
          <p:spPr bwMode="auto">
            <a:xfrm>
              <a:off x="3519" y="3760"/>
              <a:ext cx="710" cy="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31" name="Rectangle 324"/>
            <p:cNvSpPr>
              <a:spLocks noChangeArrowheads="1"/>
            </p:cNvSpPr>
            <p:nvPr/>
          </p:nvSpPr>
          <p:spPr bwMode="auto">
            <a:xfrm>
              <a:off x="3519" y="3760"/>
              <a:ext cx="710" cy="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336" name="Line 217"/>
          <p:cNvSpPr>
            <a:spLocks noChangeShapeType="1"/>
          </p:cNvSpPr>
          <p:nvPr/>
        </p:nvSpPr>
        <p:spPr bwMode="auto">
          <a:xfrm>
            <a:off x="6973888" y="4557715"/>
            <a:ext cx="0" cy="24923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37" name="Line 219"/>
          <p:cNvSpPr>
            <a:spLocks noChangeShapeType="1"/>
          </p:cNvSpPr>
          <p:nvPr/>
        </p:nvSpPr>
        <p:spPr bwMode="auto">
          <a:xfrm>
            <a:off x="8980488" y="4564065"/>
            <a:ext cx="0" cy="24288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38" name="Line 295"/>
          <p:cNvSpPr>
            <a:spLocks noChangeShapeType="1"/>
          </p:cNvSpPr>
          <p:nvPr/>
        </p:nvSpPr>
        <p:spPr bwMode="auto">
          <a:xfrm>
            <a:off x="6981826" y="4557715"/>
            <a:ext cx="20066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39" name="Line 299"/>
          <p:cNvSpPr>
            <a:spLocks noChangeShapeType="1"/>
          </p:cNvSpPr>
          <p:nvPr/>
        </p:nvSpPr>
        <p:spPr bwMode="auto">
          <a:xfrm>
            <a:off x="6981826" y="4800602"/>
            <a:ext cx="20066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40" name="Line 217"/>
          <p:cNvSpPr>
            <a:spLocks noChangeShapeType="1"/>
          </p:cNvSpPr>
          <p:nvPr/>
        </p:nvSpPr>
        <p:spPr bwMode="auto">
          <a:xfrm>
            <a:off x="6973888" y="4849813"/>
            <a:ext cx="0" cy="24923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41" name="Line 219"/>
          <p:cNvSpPr>
            <a:spLocks noChangeShapeType="1"/>
          </p:cNvSpPr>
          <p:nvPr/>
        </p:nvSpPr>
        <p:spPr bwMode="auto">
          <a:xfrm>
            <a:off x="8980488" y="4856163"/>
            <a:ext cx="0" cy="24288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42" name="Line 295"/>
          <p:cNvSpPr>
            <a:spLocks noChangeShapeType="1"/>
          </p:cNvSpPr>
          <p:nvPr/>
        </p:nvSpPr>
        <p:spPr bwMode="auto">
          <a:xfrm>
            <a:off x="6981826" y="4849813"/>
            <a:ext cx="20066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43" name="Line 299"/>
          <p:cNvSpPr>
            <a:spLocks noChangeShapeType="1"/>
          </p:cNvSpPr>
          <p:nvPr/>
        </p:nvSpPr>
        <p:spPr bwMode="auto">
          <a:xfrm>
            <a:off x="6981826" y="5092700"/>
            <a:ext cx="20066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44" name="Line 217"/>
          <p:cNvSpPr>
            <a:spLocks noChangeShapeType="1"/>
          </p:cNvSpPr>
          <p:nvPr/>
        </p:nvSpPr>
        <p:spPr bwMode="auto">
          <a:xfrm>
            <a:off x="6965950" y="5156202"/>
            <a:ext cx="0" cy="24923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45" name="Line 219"/>
          <p:cNvSpPr>
            <a:spLocks noChangeShapeType="1"/>
          </p:cNvSpPr>
          <p:nvPr/>
        </p:nvSpPr>
        <p:spPr bwMode="auto">
          <a:xfrm>
            <a:off x="8972550" y="5162552"/>
            <a:ext cx="0" cy="242888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46" name="Line 295"/>
          <p:cNvSpPr>
            <a:spLocks noChangeShapeType="1"/>
          </p:cNvSpPr>
          <p:nvPr/>
        </p:nvSpPr>
        <p:spPr bwMode="auto">
          <a:xfrm>
            <a:off x="6973888" y="5156202"/>
            <a:ext cx="20066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47" name="Line 299"/>
          <p:cNvSpPr>
            <a:spLocks noChangeShapeType="1"/>
          </p:cNvSpPr>
          <p:nvPr/>
        </p:nvSpPr>
        <p:spPr bwMode="auto">
          <a:xfrm>
            <a:off x="6973888" y="5399089"/>
            <a:ext cx="2006600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48" name="Rectangle 13"/>
          <p:cNvSpPr>
            <a:spLocks noChangeArrowheads="1"/>
          </p:cNvSpPr>
          <p:nvPr/>
        </p:nvSpPr>
        <p:spPr bwMode="auto">
          <a:xfrm>
            <a:off x="7000875" y="4598989"/>
            <a:ext cx="19907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화성 </a:t>
            </a:r>
            <a:r>
              <a:rPr kumimoji="1" lang="en-US" altLang="ko-KR" sz="11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(</a:t>
            </a:r>
            <a:r>
              <a:rPr kumimoji="1" lang="ko-KR" altLang="en-US" sz="11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기아수출</a:t>
            </a:r>
            <a:r>
              <a:rPr kumimoji="1" lang="en-US" altLang="ko-KR" sz="11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)</a:t>
            </a:r>
            <a:r>
              <a:rPr kumimoji="1" lang="ko-K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장착</a:t>
            </a:r>
            <a:r>
              <a:rPr kumimoji="1" lang="en-US" altLang="ko-K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ko-K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장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49" name="Rectangle 13"/>
          <p:cNvSpPr>
            <a:spLocks noChangeArrowheads="1"/>
          </p:cNvSpPr>
          <p:nvPr/>
        </p:nvSpPr>
        <p:spPr bwMode="auto">
          <a:xfrm>
            <a:off x="6991350" y="4894264"/>
            <a:ext cx="19907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평</a:t>
            </a:r>
            <a:r>
              <a:rPr kumimoji="1" lang="ko-KR" altLang="en-US" sz="11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택</a:t>
            </a:r>
            <a:r>
              <a:rPr kumimoji="1" lang="ko-KR" altLang="en-US" sz="11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en-US" altLang="ko-KR" sz="11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(</a:t>
            </a:r>
            <a:r>
              <a:rPr kumimoji="1" lang="ko-KR" altLang="en-US" sz="1100" b="1" dirty="0" err="1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쌍용내</a:t>
            </a:r>
            <a:r>
              <a:rPr kumimoji="1" lang="ko-KR" altLang="en-US" sz="1100" b="1" dirty="0" err="1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수</a:t>
            </a:r>
            <a:r>
              <a:rPr kumimoji="1" lang="en-US" altLang="ko-KR" sz="11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)</a:t>
            </a:r>
            <a:r>
              <a:rPr kumimoji="1" lang="ko-K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장착</a:t>
            </a:r>
            <a:r>
              <a:rPr kumimoji="1" lang="en-US" altLang="ko-K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ko-K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장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50" name="Rectangle 13"/>
          <p:cNvSpPr>
            <a:spLocks noChangeArrowheads="1"/>
          </p:cNvSpPr>
          <p:nvPr/>
        </p:nvSpPr>
        <p:spPr bwMode="auto">
          <a:xfrm>
            <a:off x="6991350" y="5189539"/>
            <a:ext cx="1990725" cy="16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1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영</a:t>
            </a:r>
            <a:r>
              <a:rPr kumimoji="1" lang="ko-KR" altLang="en-US" sz="11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남</a:t>
            </a:r>
            <a:r>
              <a:rPr kumimoji="1" lang="ko-KR" altLang="en-US" sz="11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en-US" altLang="ko-KR" sz="11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(</a:t>
            </a:r>
            <a:r>
              <a:rPr kumimoji="1" lang="ko-KR" altLang="en-US" sz="11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현대내</a:t>
            </a:r>
            <a:r>
              <a:rPr kumimoji="1" lang="ko-KR" altLang="en-US" sz="1100" b="1" dirty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수</a:t>
            </a:r>
            <a:r>
              <a:rPr kumimoji="1" lang="en-US" altLang="ko-KR" sz="1100" b="1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)</a:t>
            </a:r>
            <a:r>
              <a:rPr kumimoji="1" lang="ko-K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장착</a:t>
            </a:r>
            <a:r>
              <a:rPr kumimoji="1" lang="en-US" altLang="ko-K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 </a:t>
            </a:r>
            <a:r>
              <a:rPr kumimoji="1" lang="ko-KR" sz="1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맑은 고딕" pitchFamily="50" charset="-127"/>
                <a:ea typeface="맑은 고딕" pitchFamily="50" charset="-127"/>
                <a:cs typeface="굴림" pitchFamily="50" charset="-127"/>
              </a:rPr>
              <a:t>장</a:t>
            </a:r>
            <a:endParaRPr kumimoji="1" lang="ko-K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352" name="Line 176"/>
          <p:cNvSpPr>
            <a:spLocks noChangeShapeType="1"/>
          </p:cNvSpPr>
          <p:nvPr/>
        </p:nvSpPr>
        <p:spPr bwMode="auto">
          <a:xfrm>
            <a:off x="6759575" y="4394203"/>
            <a:ext cx="0" cy="908842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53" name="Line 168"/>
          <p:cNvSpPr>
            <a:spLocks noChangeShapeType="1"/>
          </p:cNvSpPr>
          <p:nvPr/>
        </p:nvSpPr>
        <p:spPr bwMode="auto">
          <a:xfrm>
            <a:off x="6759575" y="4683923"/>
            <a:ext cx="206375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54" name="Line 168"/>
          <p:cNvSpPr>
            <a:spLocks noChangeShapeType="1"/>
          </p:cNvSpPr>
          <p:nvPr/>
        </p:nvSpPr>
        <p:spPr bwMode="auto">
          <a:xfrm>
            <a:off x="6775451" y="4979195"/>
            <a:ext cx="206375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55" name="Line 168"/>
          <p:cNvSpPr>
            <a:spLocks noChangeShapeType="1"/>
          </p:cNvSpPr>
          <p:nvPr/>
        </p:nvSpPr>
        <p:spPr bwMode="auto">
          <a:xfrm>
            <a:off x="6767513" y="5303045"/>
            <a:ext cx="206375" cy="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083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28" grpId="0" animBg="1"/>
      <p:bldP spid="35" grpId="0" animBg="1"/>
      <p:bldP spid="54" grpId="0"/>
      <p:bldP spid="55" grpId="0"/>
      <p:bldP spid="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21">
            <a:extLst>
              <a:ext uri="{FF2B5EF4-FFF2-40B4-BE49-F238E27FC236}">
                <a16:creationId xmlns="" xmlns:a16="http://schemas.microsoft.com/office/drawing/2014/main" id="{11C6BC59-0060-4CAA-B6FF-16451811D803}"/>
              </a:ext>
            </a:extLst>
          </p:cNvPr>
          <p:cNvSpPr/>
          <p:nvPr/>
        </p:nvSpPr>
        <p:spPr>
          <a:xfrm rot="10800000">
            <a:off x="-2852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703501E0-13B6-46F3-9547-D07448EDBD5E}"/>
              </a:ext>
            </a:extLst>
          </p:cNvPr>
          <p:cNvSpPr/>
          <p:nvPr/>
        </p:nvSpPr>
        <p:spPr>
          <a:xfrm>
            <a:off x="0" y="1"/>
            <a:ext cx="12192000" cy="2122098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TextBox 26"/>
          <p:cNvSpPr txBox="1"/>
          <p:nvPr/>
        </p:nvSpPr>
        <p:spPr>
          <a:xfrm>
            <a:off x="1321616" y="3765036"/>
            <a:ext cx="24090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cap="all" spc="150" dirty="0" smtClean="0">
                <a:solidFill>
                  <a:schemeClr val="tx1">
                    <a:lumMod val="5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본사 </a:t>
            </a:r>
            <a:r>
              <a:rPr lang="en-US" altLang="ko-KR" cap="all" spc="150" dirty="0" smtClean="0">
                <a:solidFill>
                  <a:schemeClr val="tx1">
                    <a:lumMod val="5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(</a:t>
            </a:r>
            <a:r>
              <a:rPr lang="en-US" altLang="ko-KR" cap="all" spc="150" dirty="0" err="1" smtClean="0">
                <a:solidFill>
                  <a:schemeClr val="tx1">
                    <a:lumMod val="5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h.q</a:t>
            </a:r>
            <a:r>
              <a:rPr lang="en-US" altLang="ko-KR" cap="all" spc="150" dirty="0" smtClean="0">
                <a:solidFill>
                  <a:schemeClr val="tx1">
                    <a:lumMod val="5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)</a:t>
            </a:r>
            <a:endParaRPr lang="en-US" cap="all" spc="150" dirty="0">
              <a:solidFill>
                <a:schemeClr val="tx1">
                  <a:lumMod val="50000"/>
                </a:schemeClr>
              </a:solidFill>
              <a:latin typeface="현대하모니 L" pitchFamily="18" charset="-127"/>
              <a:ea typeface="현대하모니 L" pitchFamily="18" charset="-127"/>
              <a:cs typeface="Open Sans Light" panose="020B03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21617" y="4181788"/>
            <a:ext cx="2409009" cy="220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1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경기도 </a:t>
            </a:r>
            <a:r>
              <a:rPr lang="ko-KR" altLang="en-US" sz="11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화성시</a:t>
            </a:r>
            <a:r>
              <a:rPr lang="ko-KR" altLang="en-US" sz="11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 버들로 </a:t>
            </a:r>
            <a:r>
              <a:rPr lang="en-US" altLang="ko-KR" sz="11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880</a:t>
            </a:r>
            <a:endParaRPr lang="en-US" sz="1100" dirty="0">
              <a:solidFill>
                <a:schemeClr val="tx1">
                  <a:lumMod val="60000"/>
                  <a:lumOff val="40000"/>
                </a:schemeClr>
              </a:solidFill>
              <a:latin typeface="현대하모니 L" pitchFamily="18" charset="-127"/>
              <a:ea typeface="현대하모니 L" pitchFamily="18" charset="-127"/>
              <a:cs typeface="Open Sans Light" panose="020B0306030504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91496" y="3765036"/>
            <a:ext cx="24090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cap="all" spc="150" dirty="0" smtClean="0">
                <a:solidFill>
                  <a:schemeClr val="tx1">
                    <a:lumMod val="5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2</a:t>
            </a:r>
            <a:r>
              <a:rPr lang="ko-KR" altLang="en-US" cap="all" spc="150" dirty="0" smtClean="0">
                <a:solidFill>
                  <a:schemeClr val="tx1">
                    <a:lumMod val="5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공장</a:t>
            </a:r>
            <a:endParaRPr lang="en-US" altLang="ko-KR" cap="all" spc="150" dirty="0">
              <a:solidFill>
                <a:schemeClr val="tx1">
                  <a:lumMod val="50000"/>
                </a:schemeClr>
              </a:solidFill>
              <a:latin typeface="현대하모니 L" pitchFamily="18" charset="-127"/>
              <a:ea typeface="현대하모니 L" pitchFamily="18" charset="-127"/>
              <a:cs typeface="Open Sans Light" panose="020B0306030504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47496" y="3765036"/>
            <a:ext cx="24090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ko-KR" cap="all" spc="150" dirty="0" err="1" smtClean="0">
                <a:solidFill>
                  <a:schemeClr val="tx1">
                    <a:lumMod val="5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R&amp;d</a:t>
            </a:r>
            <a:r>
              <a:rPr lang="en-US" altLang="ko-KR" cap="all" spc="150" dirty="0" smtClean="0">
                <a:solidFill>
                  <a:schemeClr val="tx1">
                    <a:lumMod val="5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 STUDIO</a:t>
            </a:r>
            <a:endParaRPr lang="en-US" altLang="ko-KR" cap="all" spc="150" dirty="0">
              <a:solidFill>
                <a:schemeClr val="tx1">
                  <a:lumMod val="50000"/>
                </a:schemeClr>
              </a:solidFill>
              <a:latin typeface="현대하모니 L" pitchFamily="18" charset="-127"/>
              <a:ea typeface="현대하모니 L" pitchFamily="18" charset="-127"/>
              <a:cs typeface="Open Sans Light" panose="020B0306030504020204" pitchFamily="34" charset="0"/>
            </a:endParaRPr>
          </a:p>
        </p:txBody>
      </p:sp>
      <p:pic>
        <p:nvPicPr>
          <p:cNvPr id="19" name="그림 개체 틀 18" descr="기차, 트랙, 눈, 연기이(가) 표시된 사진&#10;&#10;자동 생성된 설명">
            <a:extLst>
              <a:ext uri="{FF2B5EF4-FFF2-40B4-BE49-F238E27FC236}">
                <a16:creationId xmlns="" xmlns:a16="http://schemas.microsoft.com/office/drawing/2014/main" id="{BC187CA2-7D3F-41B4-9C07-B2A38B8B18B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3" r="23133"/>
          <a:stretch>
            <a:fillRect/>
          </a:stretch>
        </p:blipFill>
        <p:spPr>
          <a:xfrm>
            <a:off x="8642350" y="1588592"/>
            <a:ext cx="2019300" cy="2019300"/>
          </a:xfrm>
          <a:ln w="47625">
            <a:solidFill>
              <a:schemeClr val="bg1"/>
            </a:solidFill>
          </a:ln>
        </p:spPr>
      </p:pic>
      <p:sp>
        <p:nvSpPr>
          <p:cNvPr id="46" name="Title 4">
            <a:extLst>
              <a:ext uri="{FF2B5EF4-FFF2-40B4-BE49-F238E27FC236}">
                <a16:creationId xmlns="" xmlns:a16="http://schemas.microsoft.com/office/drawing/2014/main" id="{237B60C3-DE59-47E4-B794-D76C16FF2B81}"/>
              </a:ext>
            </a:extLst>
          </p:cNvPr>
          <p:cNvSpPr txBox="1">
            <a:spLocks/>
          </p:cNvSpPr>
          <p:nvPr/>
        </p:nvSpPr>
        <p:spPr>
          <a:xfrm>
            <a:off x="4881088" y="543594"/>
            <a:ext cx="2504709" cy="910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사업장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FC9D35C8-327D-41A4-A1E5-E361489B938A}"/>
              </a:ext>
            </a:extLst>
          </p:cNvPr>
          <p:cNvSpPr txBox="1"/>
          <p:nvPr/>
        </p:nvSpPr>
        <p:spPr>
          <a:xfrm>
            <a:off x="10856505" y="457859"/>
            <a:ext cx="11249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2022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8" name="Rectangle 11">
            <a:extLst>
              <a:ext uri="{FF2B5EF4-FFF2-40B4-BE49-F238E27FC236}">
                <a16:creationId xmlns="" xmlns:a16="http://schemas.microsoft.com/office/drawing/2014/main" id="{AEAD652A-50BA-4F12-A146-0D8B873197EE}"/>
              </a:ext>
            </a:extLst>
          </p:cNvPr>
          <p:cNvSpPr/>
          <p:nvPr/>
        </p:nvSpPr>
        <p:spPr bwMode="auto">
          <a:xfrm>
            <a:off x="10488322" y="721222"/>
            <a:ext cx="334843" cy="72082"/>
          </a:xfrm>
          <a:prstGeom prst="rect">
            <a:avLst/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D358C47E-3E2E-4BC6-96B8-1B83F75B5CFB}"/>
              </a:ext>
            </a:extLst>
          </p:cNvPr>
          <p:cNvSpPr txBox="1"/>
          <p:nvPr/>
        </p:nvSpPr>
        <p:spPr>
          <a:xfrm>
            <a:off x="4898194" y="4181788"/>
            <a:ext cx="2409009" cy="220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1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경기도 </a:t>
            </a:r>
            <a:r>
              <a:rPr lang="ko-KR" altLang="en-US" sz="11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장안면</a:t>
            </a:r>
            <a:r>
              <a:rPr lang="ko-KR" altLang="en-US" sz="11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 </a:t>
            </a:r>
            <a:r>
              <a:rPr lang="ko-KR" altLang="en-US" sz="11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장안공단로</a:t>
            </a:r>
            <a:r>
              <a:rPr lang="ko-KR" altLang="en-US" sz="11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 </a:t>
            </a:r>
            <a:r>
              <a:rPr lang="en-US" altLang="ko-KR" sz="11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82</a:t>
            </a:r>
            <a:endParaRPr lang="en-US" altLang="ko-KR" sz="1100" dirty="0">
              <a:solidFill>
                <a:schemeClr val="tx1">
                  <a:lumMod val="60000"/>
                  <a:lumOff val="40000"/>
                </a:schemeClr>
              </a:solidFill>
              <a:latin typeface="현대하모니 L" pitchFamily="18" charset="-127"/>
              <a:ea typeface="현대하모니 L" pitchFamily="18" charset="-127"/>
              <a:cs typeface="Open Sans Light" panose="020B0306030504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7E06C28F-526C-4C99-8A46-482EBBE1C1ED}"/>
              </a:ext>
            </a:extLst>
          </p:cNvPr>
          <p:cNvSpPr txBox="1"/>
          <p:nvPr/>
        </p:nvSpPr>
        <p:spPr>
          <a:xfrm>
            <a:off x="8315326" y="4219888"/>
            <a:ext cx="3791032" cy="3893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1100" dirty="0" smtClean="0">
                <a:solidFill>
                  <a:schemeClr val="bg1">
                    <a:lumMod val="50000"/>
                  </a:schemeClr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경기도 용인시 </a:t>
            </a:r>
            <a:r>
              <a:rPr lang="ko-KR" altLang="en-US" sz="1100" dirty="0" err="1">
                <a:solidFill>
                  <a:schemeClr val="bg1">
                    <a:lumMod val="50000"/>
                  </a:schemeClr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수지구</a:t>
            </a:r>
            <a:r>
              <a:rPr lang="ko-KR" altLang="en-US" sz="1100" dirty="0">
                <a:solidFill>
                  <a:schemeClr val="bg1">
                    <a:lumMod val="50000"/>
                  </a:schemeClr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 </a:t>
            </a:r>
            <a:r>
              <a:rPr lang="en-US" altLang="ko-KR" sz="1100" dirty="0" smtClean="0">
                <a:solidFill>
                  <a:schemeClr val="bg1">
                    <a:lumMod val="50000"/>
                  </a:schemeClr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 </a:t>
            </a:r>
            <a:r>
              <a:rPr lang="ko-KR" altLang="en-US" sz="1100" dirty="0" err="1" smtClean="0">
                <a:solidFill>
                  <a:schemeClr val="bg1">
                    <a:lumMod val="50000"/>
                  </a:schemeClr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광교중앙로</a:t>
            </a:r>
            <a:r>
              <a:rPr lang="ko-KR" altLang="en-US" sz="1100" dirty="0" smtClean="0">
                <a:solidFill>
                  <a:schemeClr val="bg1">
                    <a:lumMod val="50000"/>
                  </a:schemeClr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 </a:t>
            </a:r>
            <a:r>
              <a:rPr lang="en-US" altLang="ko-KR" sz="1100" dirty="0">
                <a:solidFill>
                  <a:schemeClr val="bg1">
                    <a:lumMod val="50000"/>
                  </a:schemeClr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338 </a:t>
            </a:r>
            <a:r>
              <a:rPr lang="ko-KR" altLang="en-US" sz="1100" dirty="0" err="1" smtClean="0">
                <a:solidFill>
                  <a:schemeClr val="bg1">
                    <a:lumMod val="50000"/>
                  </a:schemeClr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우미뉴브</a:t>
            </a:r>
            <a:r>
              <a:rPr lang="en-US" altLang="ko-KR" sz="1100" dirty="0" smtClean="0">
                <a:solidFill>
                  <a:schemeClr val="bg1">
                    <a:lumMod val="50000"/>
                  </a:schemeClr>
                </a:solidFill>
                <a:latin typeface="현대하모니 L" panose="02020603020101020101" pitchFamily="18" charset="-127"/>
                <a:ea typeface="현대하모니 L" panose="02020603020101020101" pitchFamily="18" charset="-127"/>
              </a:rPr>
              <a:t> S-307</a:t>
            </a:r>
            <a:endParaRPr lang="ko-KR" altLang="en-US" sz="1100" dirty="0">
              <a:solidFill>
                <a:schemeClr val="bg1">
                  <a:lumMod val="50000"/>
                </a:schemeClr>
              </a:solidFill>
              <a:latin typeface="현대하모니 L" panose="02020603020101020101" pitchFamily="18" charset="-127"/>
              <a:ea typeface="현대하모니 L" panose="02020603020101020101" pitchFamily="18" charset="-127"/>
            </a:endParaRPr>
          </a:p>
          <a:p>
            <a:pPr algn="ctr">
              <a:lnSpc>
                <a:spcPct val="130000"/>
              </a:lnSpc>
            </a:pPr>
            <a:endParaRPr lang="en-US" altLang="ko-KR" sz="1100" dirty="0">
              <a:solidFill>
                <a:schemeClr val="bg1">
                  <a:lumMod val="50000"/>
                </a:schemeClr>
              </a:solidFill>
              <a:latin typeface="현대하모니 L" pitchFamily="18" charset="-127"/>
              <a:ea typeface="현대하모니 L" pitchFamily="18" charset="-127"/>
              <a:cs typeface="Open Sans Light" panose="020B0306030504020204" pitchFamily="34" charset="0"/>
            </a:endParaRPr>
          </a:p>
        </p:txBody>
      </p:sp>
      <p:sp>
        <p:nvSpPr>
          <p:cNvPr id="70" name="Rectangle 11">
            <a:extLst>
              <a:ext uri="{FF2B5EF4-FFF2-40B4-BE49-F238E27FC236}">
                <a16:creationId xmlns="" xmlns:a16="http://schemas.microsoft.com/office/drawing/2014/main" id="{F2FF479E-6F85-4758-B539-A15FD504A5BD}"/>
              </a:ext>
            </a:extLst>
          </p:cNvPr>
          <p:cNvSpPr/>
          <p:nvPr/>
        </p:nvSpPr>
        <p:spPr>
          <a:xfrm>
            <a:off x="1710609" y="4424303"/>
            <a:ext cx="1765826" cy="20314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관리 </a:t>
            </a:r>
            <a:r>
              <a:rPr lang="ko-KR" altLang="en-US" sz="1400" dirty="0" err="1" smtClean="0">
                <a:latin typeface="현대하모니 L" pitchFamily="18" charset="-127"/>
                <a:ea typeface="현대하모니 L" pitchFamily="18" charset="-127"/>
              </a:rPr>
              <a:t>사무동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사출 공장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도장 공장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조립 공장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물류 창고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원부자재 창고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1400" dirty="0" smtClean="0">
                <a:latin typeface="현대하모니 L" pitchFamily="18" charset="-127"/>
                <a:ea typeface="현대하모니 L" pitchFamily="18" charset="-127"/>
              </a:rPr>
              <a:t>R&amp;D </a:t>
            </a: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개발팀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기숙사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사내식당</a:t>
            </a:r>
            <a:endParaRPr lang="en-US" sz="1400" dirty="0">
              <a:latin typeface="현대하모니 L" pitchFamily="18" charset="-127"/>
              <a:ea typeface="현대하모니 L" pitchFamily="18" charset="-127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612" y="6349999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개체 틀 3"/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9" r="23469"/>
          <a:stretch>
            <a:fillRect/>
          </a:stretch>
        </p:blipFill>
        <p:spPr>
          <a:xfrm>
            <a:off x="1530350" y="1588592"/>
            <a:ext cx="2019300" cy="2019300"/>
          </a:xfrm>
        </p:spPr>
      </p:pic>
      <p:sp>
        <p:nvSpPr>
          <p:cNvPr id="57" name="Rectangle 11">
            <a:extLst>
              <a:ext uri="{FF2B5EF4-FFF2-40B4-BE49-F238E27FC236}">
                <a16:creationId xmlns="" xmlns:a16="http://schemas.microsoft.com/office/drawing/2014/main" id="{F2FF479E-6F85-4758-B539-A15FD504A5BD}"/>
              </a:ext>
            </a:extLst>
          </p:cNvPr>
          <p:cNvSpPr/>
          <p:nvPr/>
        </p:nvSpPr>
        <p:spPr>
          <a:xfrm>
            <a:off x="5365333" y="4424303"/>
            <a:ext cx="1765826" cy="20314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화성 </a:t>
            </a:r>
            <a:r>
              <a:rPr lang="ko-KR" altLang="en-US" sz="1400" dirty="0" err="1" smtClean="0">
                <a:latin typeface="현대하모니 L" pitchFamily="18" charset="-127"/>
                <a:ea typeface="현대하모니 L" pitchFamily="18" charset="-127"/>
              </a:rPr>
              <a:t>장착장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필터 공장</a:t>
            </a:r>
            <a:endParaRPr lang="en-US" sz="1400" dirty="0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58" name="Rectangle 11">
            <a:extLst>
              <a:ext uri="{FF2B5EF4-FFF2-40B4-BE49-F238E27FC236}">
                <a16:creationId xmlns="" xmlns:a16="http://schemas.microsoft.com/office/drawing/2014/main" id="{F2FF479E-6F85-4758-B539-A15FD504A5BD}"/>
              </a:ext>
            </a:extLst>
          </p:cNvPr>
          <p:cNvSpPr/>
          <p:nvPr/>
        </p:nvSpPr>
        <p:spPr>
          <a:xfrm>
            <a:off x="8889917" y="4401848"/>
            <a:ext cx="1765826" cy="20314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1400" dirty="0" smtClean="0">
                <a:latin typeface="현대하모니 L" pitchFamily="18" charset="-127"/>
                <a:ea typeface="현대하모니 L" pitchFamily="18" charset="-127"/>
              </a:rPr>
              <a:t>R&amp;D </a:t>
            </a:r>
            <a:r>
              <a:rPr lang="ko-KR" altLang="en-US" sz="1400" dirty="0" err="1" smtClean="0">
                <a:latin typeface="현대하모니 L" pitchFamily="18" charset="-127"/>
                <a:ea typeface="현대하모니 L" pitchFamily="18" charset="-127"/>
              </a:rPr>
              <a:t>디자인팀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1400" dirty="0" smtClean="0">
                <a:latin typeface="현대하모니 L" pitchFamily="18" charset="-127"/>
                <a:ea typeface="현대하모니 L" pitchFamily="18" charset="-127"/>
              </a:rPr>
              <a:t>R&amp;D </a:t>
            </a:r>
            <a:r>
              <a:rPr lang="ko-KR" altLang="en-US" sz="1400" dirty="0" err="1" smtClean="0">
                <a:latin typeface="현대하모니 L" pitchFamily="18" charset="-127"/>
                <a:ea typeface="현대하모니 L" pitchFamily="18" charset="-127"/>
              </a:rPr>
              <a:t>설계팀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1400" dirty="0" smtClean="0">
                <a:latin typeface="현대하모니 L" pitchFamily="18" charset="-127"/>
                <a:ea typeface="현대하모니 L" pitchFamily="18" charset="-127"/>
              </a:rPr>
              <a:t>R&amp;D </a:t>
            </a: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원가그룹</a:t>
            </a:r>
            <a:endParaRPr lang="en-US" sz="1400" dirty="0">
              <a:latin typeface="현대하모니 L" pitchFamily="18" charset="-127"/>
              <a:ea typeface="현대하모니 L" pitchFamily="18" charset="-127"/>
            </a:endParaRPr>
          </a:p>
        </p:txBody>
      </p:sp>
      <p:pic>
        <p:nvPicPr>
          <p:cNvPr id="8" name="그림 개체 틀 7"/>
          <p:cNvPicPr>
            <a:picLocks noGrp="1" noChangeAspect="1"/>
          </p:cNvPicPr>
          <p:nvPr>
            <p:ph type="pic" sz="quarter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3" r="19683"/>
          <a:stretch>
            <a:fillRect/>
          </a:stretch>
        </p:blipFill>
        <p:spPr>
          <a:xfrm>
            <a:off x="5086350" y="1588592"/>
            <a:ext cx="2019300" cy="2019300"/>
          </a:xfrm>
        </p:spPr>
      </p:pic>
    </p:spTree>
    <p:extLst>
      <p:ext uri="{BB962C8B-B14F-4D97-AF65-F5344CB8AC3E}">
        <p14:creationId xmlns:p14="http://schemas.microsoft.com/office/powerpoint/2010/main" val="235575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46" grpId="0"/>
      <p:bldP spid="47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reeform: Shape 21">
            <a:extLst>
              <a:ext uri="{FF2B5EF4-FFF2-40B4-BE49-F238E27FC236}">
                <a16:creationId xmlns="" xmlns:a16="http://schemas.microsoft.com/office/drawing/2014/main" id="{11C6BC59-0060-4CAA-B6FF-16451811D803}"/>
              </a:ext>
            </a:extLst>
          </p:cNvPr>
          <p:cNvSpPr/>
          <p:nvPr/>
        </p:nvSpPr>
        <p:spPr>
          <a:xfrm rot="10800000">
            <a:off x="-28520" y="508001"/>
            <a:ext cx="2921000" cy="5841998"/>
          </a:xfrm>
          <a:custGeom>
            <a:avLst/>
            <a:gdLst>
              <a:gd name="connsiteX0" fmla="*/ 2921000 w 2921000"/>
              <a:gd name="connsiteY0" fmla="*/ 0 h 5841998"/>
              <a:gd name="connsiteX1" fmla="*/ 2921000 w 2921000"/>
              <a:gd name="connsiteY1" fmla="*/ 870911 h 5841998"/>
              <a:gd name="connsiteX2" fmla="*/ 870912 w 2921000"/>
              <a:gd name="connsiteY2" fmla="*/ 2920999 h 5841998"/>
              <a:gd name="connsiteX3" fmla="*/ 2921000 w 2921000"/>
              <a:gd name="connsiteY3" fmla="*/ 4971087 h 5841998"/>
              <a:gd name="connsiteX4" fmla="*/ 2921000 w 2921000"/>
              <a:gd name="connsiteY4" fmla="*/ 5841998 h 5841998"/>
              <a:gd name="connsiteX5" fmla="*/ 0 w 2921000"/>
              <a:gd name="connsiteY5" fmla="*/ 2920999 h 5841998"/>
              <a:gd name="connsiteX6" fmla="*/ 2921000 w 2921000"/>
              <a:gd name="connsiteY6" fmla="*/ 0 h 5841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21000" h="5841998">
                <a:moveTo>
                  <a:pt x="2921000" y="0"/>
                </a:moveTo>
                <a:lnTo>
                  <a:pt x="2921000" y="870911"/>
                </a:lnTo>
                <a:cubicBezTo>
                  <a:pt x="1788768" y="870911"/>
                  <a:pt x="870912" y="1788768"/>
                  <a:pt x="870912" y="2920999"/>
                </a:cubicBezTo>
                <a:cubicBezTo>
                  <a:pt x="870912" y="4053231"/>
                  <a:pt x="1788768" y="4971087"/>
                  <a:pt x="2921000" y="4971087"/>
                </a:cubicBezTo>
                <a:lnTo>
                  <a:pt x="2921000" y="5841998"/>
                </a:lnTo>
                <a:cubicBezTo>
                  <a:pt x="1307777" y="5841998"/>
                  <a:pt x="0" y="4534223"/>
                  <a:pt x="0" y="2920999"/>
                </a:cubicBezTo>
                <a:cubicBezTo>
                  <a:pt x="0" y="1307776"/>
                  <a:pt x="1307777" y="0"/>
                  <a:pt x="2921000" y="0"/>
                </a:cubicBezTo>
                <a:close/>
              </a:path>
            </a:pathLst>
          </a:cu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9" name="Rectangle 1">
            <a:extLst>
              <a:ext uri="{FF2B5EF4-FFF2-40B4-BE49-F238E27FC236}">
                <a16:creationId xmlns="" xmlns:a16="http://schemas.microsoft.com/office/drawing/2014/main" id="{703501E0-13B6-46F3-9547-D07448EDBD5E}"/>
              </a:ext>
            </a:extLst>
          </p:cNvPr>
          <p:cNvSpPr/>
          <p:nvPr/>
        </p:nvSpPr>
        <p:spPr>
          <a:xfrm>
            <a:off x="0" y="0"/>
            <a:ext cx="12192000" cy="1453596"/>
          </a:xfrm>
          <a:prstGeom prst="rect">
            <a:avLst/>
          </a:prstGeom>
          <a:gradFill>
            <a:gsLst>
              <a:gs pos="0">
                <a:schemeClr val="accent2"/>
              </a:gs>
              <a:gs pos="99000">
                <a:schemeClr val="accent4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27" name="TextBox 26"/>
          <p:cNvSpPr txBox="1"/>
          <p:nvPr/>
        </p:nvSpPr>
        <p:spPr>
          <a:xfrm>
            <a:off x="674666" y="3350988"/>
            <a:ext cx="24090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ko-KR" altLang="en-US" cap="all" spc="150" dirty="0" smtClean="0">
                <a:solidFill>
                  <a:schemeClr val="tx1">
                    <a:lumMod val="5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본사 </a:t>
            </a:r>
            <a:r>
              <a:rPr lang="en-US" altLang="ko-KR" cap="all" spc="150" dirty="0" smtClean="0">
                <a:solidFill>
                  <a:schemeClr val="tx1">
                    <a:lumMod val="5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(</a:t>
            </a:r>
            <a:r>
              <a:rPr lang="en-US" altLang="ko-KR" cap="all" spc="150" dirty="0" err="1" smtClean="0">
                <a:solidFill>
                  <a:schemeClr val="tx1">
                    <a:lumMod val="5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h.q</a:t>
            </a:r>
            <a:r>
              <a:rPr lang="en-US" altLang="ko-KR" cap="all" spc="150" dirty="0" smtClean="0">
                <a:solidFill>
                  <a:schemeClr val="tx1">
                    <a:lumMod val="5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)</a:t>
            </a:r>
            <a:endParaRPr lang="en-US" cap="all" spc="150" dirty="0">
              <a:solidFill>
                <a:schemeClr val="tx1">
                  <a:lumMod val="50000"/>
                </a:schemeClr>
              </a:solidFill>
              <a:latin typeface="현대하모니 L" pitchFamily="18" charset="-127"/>
              <a:ea typeface="현대하모니 L" pitchFamily="18" charset="-127"/>
              <a:cs typeface="Open Sans Light" panose="020B0306030504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4667" y="3767740"/>
            <a:ext cx="2409009" cy="2200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ko-KR" altLang="en-US" sz="11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경기도 </a:t>
            </a:r>
            <a:r>
              <a:rPr lang="ko-KR" altLang="en-US" sz="1100" dirty="0" err="1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화성시</a:t>
            </a:r>
            <a:r>
              <a:rPr lang="ko-KR" altLang="en-US" sz="11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 버들로 </a:t>
            </a:r>
            <a:r>
              <a:rPr lang="en-US" altLang="ko-KR" sz="11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현대하모니 L" pitchFamily="18" charset="-127"/>
                <a:ea typeface="현대하모니 L" pitchFamily="18" charset="-127"/>
                <a:cs typeface="Open Sans Light" panose="020B0306030504020204" pitchFamily="34" charset="0"/>
              </a:rPr>
              <a:t>880</a:t>
            </a:r>
            <a:endParaRPr lang="en-US" sz="1100" dirty="0">
              <a:solidFill>
                <a:schemeClr val="tx1">
                  <a:lumMod val="60000"/>
                  <a:lumOff val="40000"/>
                </a:schemeClr>
              </a:solidFill>
              <a:latin typeface="현대하모니 L" pitchFamily="18" charset="-127"/>
              <a:ea typeface="현대하모니 L" pitchFamily="18" charset="-127"/>
              <a:cs typeface="Open Sans Light" panose="020B0306030504020204" pitchFamily="34" charset="0"/>
            </a:endParaRPr>
          </a:p>
        </p:txBody>
      </p:sp>
      <p:sp>
        <p:nvSpPr>
          <p:cNvPr id="46" name="Title 4">
            <a:extLst>
              <a:ext uri="{FF2B5EF4-FFF2-40B4-BE49-F238E27FC236}">
                <a16:creationId xmlns="" xmlns:a16="http://schemas.microsoft.com/office/drawing/2014/main" id="{237B60C3-DE59-47E4-B794-D76C16FF2B81}"/>
              </a:ext>
            </a:extLst>
          </p:cNvPr>
          <p:cNvSpPr txBox="1">
            <a:spLocks/>
          </p:cNvSpPr>
          <p:nvPr/>
        </p:nvSpPr>
        <p:spPr>
          <a:xfrm>
            <a:off x="4881088" y="543594"/>
            <a:ext cx="2504709" cy="91000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사업장</a:t>
            </a:r>
            <a:r>
              <a:rPr lang="en-US" altLang="ko-KR" sz="32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_HQ</a:t>
            </a:r>
            <a:endParaRPr lang="en-US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FC9D35C8-327D-41A4-A1E5-E361489B938A}"/>
              </a:ext>
            </a:extLst>
          </p:cNvPr>
          <p:cNvSpPr txBox="1"/>
          <p:nvPr/>
        </p:nvSpPr>
        <p:spPr>
          <a:xfrm>
            <a:off x="10856505" y="457859"/>
            <a:ext cx="1124902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r>
              <a:rPr lang="en-US" sz="28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현대하모니 L" pitchFamily="18" charset="-127"/>
                <a:ea typeface="현대하모니 L" pitchFamily="18" charset="-127"/>
              </a:rPr>
              <a:t>2022</a:t>
            </a:r>
            <a:endParaRPr lang="en-US" sz="28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48" name="Rectangle 11">
            <a:extLst>
              <a:ext uri="{FF2B5EF4-FFF2-40B4-BE49-F238E27FC236}">
                <a16:creationId xmlns="" xmlns:a16="http://schemas.microsoft.com/office/drawing/2014/main" id="{AEAD652A-50BA-4F12-A146-0D8B873197EE}"/>
              </a:ext>
            </a:extLst>
          </p:cNvPr>
          <p:cNvSpPr/>
          <p:nvPr/>
        </p:nvSpPr>
        <p:spPr bwMode="auto">
          <a:xfrm>
            <a:off x="10488322" y="721222"/>
            <a:ext cx="334843" cy="72082"/>
          </a:xfrm>
          <a:prstGeom prst="rect">
            <a:avLst/>
          </a:pr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현대하모니 L" pitchFamily="18" charset="-127"/>
              <a:ea typeface="현대하모니 L" pitchFamily="18" charset="-127"/>
            </a:endParaRPr>
          </a:p>
        </p:txBody>
      </p:sp>
      <p:sp>
        <p:nvSpPr>
          <p:cNvPr id="70" name="Rectangle 11">
            <a:extLst>
              <a:ext uri="{FF2B5EF4-FFF2-40B4-BE49-F238E27FC236}">
                <a16:creationId xmlns="" xmlns:a16="http://schemas.microsoft.com/office/drawing/2014/main" id="{F2FF479E-6F85-4758-B539-A15FD504A5BD}"/>
              </a:ext>
            </a:extLst>
          </p:cNvPr>
          <p:cNvSpPr/>
          <p:nvPr/>
        </p:nvSpPr>
        <p:spPr>
          <a:xfrm>
            <a:off x="1063659" y="4010255"/>
            <a:ext cx="1765826" cy="2031464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관리 </a:t>
            </a:r>
            <a:r>
              <a:rPr lang="ko-KR" altLang="en-US" sz="1400" dirty="0" err="1" smtClean="0">
                <a:latin typeface="현대하모니 L" pitchFamily="18" charset="-127"/>
                <a:ea typeface="현대하모니 L" pitchFamily="18" charset="-127"/>
              </a:rPr>
              <a:t>사무동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사출 공장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도장 공장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조립 공장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물류 창고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원부자재 창고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en-US" sz="1400" dirty="0" smtClean="0">
                <a:latin typeface="현대하모니 L" pitchFamily="18" charset="-127"/>
                <a:ea typeface="현대하모니 L" pitchFamily="18" charset="-127"/>
              </a:rPr>
              <a:t>R&amp;D </a:t>
            </a: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개발팀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기숙사</a:t>
            </a:r>
            <a:endParaRPr lang="en-US" altLang="ko-KR" sz="1400" dirty="0" smtClean="0">
              <a:latin typeface="현대하모니 L" pitchFamily="18" charset="-127"/>
              <a:ea typeface="현대하모니 L" pitchFamily="18" charset="-127"/>
            </a:endParaRPr>
          </a:p>
          <a:p>
            <a:pPr marL="285750" indent="-285750">
              <a:lnSpc>
                <a:spcPct val="95000"/>
              </a:lnSpc>
              <a:buFont typeface="Wingdings" pitchFamily="2" charset="2"/>
              <a:buChar char="§"/>
            </a:pPr>
            <a:r>
              <a:rPr lang="ko-KR" altLang="en-US" sz="1400" dirty="0" smtClean="0">
                <a:latin typeface="현대하모니 L" pitchFamily="18" charset="-127"/>
                <a:ea typeface="현대하모니 L" pitchFamily="18" charset="-127"/>
              </a:rPr>
              <a:t>사내식당</a:t>
            </a:r>
            <a:endParaRPr lang="en-US" sz="1400" dirty="0">
              <a:latin typeface="현대하모니 L" pitchFamily="18" charset="-127"/>
              <a:ea typeface="현대하모니 L" pitchFamily="18" charset="-127"/>
            </a:endParaRPr>
          </a:p>
        </p:txBody>
      </p:sp>
      <p:pic>
        <p:nvPicPr>
          <p:cNvPr id="5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612" y="6349999"/>
            <a:ext cx="675924" cy="390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그림 개체 틀 3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69" r="23469"/>
          <a:stretch>
            <a:fillRect/>
          </a:stretch>
        </p:blipFill>
        <p:spPr>
          <a:xfrm>
            <a:off x="883400" y="1053780"/>
            <a:ext cx="2019300" cy="2019300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158" y="1971134"/>
            <a:ext cx="8905037" cy="4378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36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46" grpId="0"/>
      <p:bldP spid="47" grpId="0" animBg="1"/>
      <p:bldP spid="4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olor 2">
      <a:dk1>
        <a:srgbClr val="3C3C3C"/>
      </a:dk1>
      <a:lt1>
        <a:srgbClr val="FFFFFF"/>
      </a:lt1>
      <a:dk2>
        <a:srgbClr val="313C41"/>
      </a:dk2>
      <a:lt2>
        <a:srgbClr val="FFFFFF"/>
      </a:lt2>
      <a:accent1>
        <a:srgbClr val="56BEEC"/>
      </a:accent1>
      <a:accent2>
        <a:srgbClr val="31A8DF"/>
      </a:accent2>
      <a:accent3>
        <a:srgbClr val="238ACB"/>
      </a:accent3>
      <a:accent4>
        <a:srgbClr val="207FBA"/>
      </a:accent4>
      <a:accent5>
        <a:srgbClr val="165A84"/>
      </a:accent5>
      <a:accent6>
        <a:srgbClr val="175C87"/>
      </a:accent6>
      <a:hlink>
        <a:srgbClr val="0563C1"/>
      </a:hlink>
      <a:folHlink>
        <a:srgbClr val="954F72"/>
      </a:folHlink>
    </a:clrScheme>
    <a:fontScheme name="Montserrat ExtraBold &amp; Montserrat Light">
      <a:majorFont>
        <a:latin typeface="Montserrat Extra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olor 2">
      <a:dk1>
        <a:srgbClr val="3C3C3C"/>
      </a:dk1>
      <a:lt1>
        <a:srgbClr val="FFFFFF"/>
      </a:lt1>
      <a:dk2>
        <a:srgbClr val="313C41"/>
      </a:dk2>
      <a:lt2>
        <a:srgbClr val="FFFFFF"/>
      </a:lt2>
      <a:accent1>
        <a:srgbClr val="56BEEC"/>
      </a:accent1>
      <a:accent2>
        <a:srgbClr val="31A8DF"/>
      </a:accent2>
      <a:accent3>
        <a:srgbClr val="238ACB"/>
      </a:accent3>
      <a:accent4>
        <a:srgbClr val="207FBA"/>
      </a:accent4>
      <a:accent5>
        <a:srgbClr val="165A84"/>
      </a:accent5>
      <a:accent6>
        <a:srgbClr val="175C87"/>
      </a:accent6>
      <a:hlink>
        <a:srgbClr val="0563C1"/>
      </a:hlink>
      <a:folHlink>
        <a:srgbClr val="954F72"/>
      </a:folHlink>
    </a:clrScheme>
    <a:fontScheme name="Montserrat ExtraBold &amp; Montserrat Light">
      <a:majorFont>
        <a:latin typeface="Montserrat ExtraBold"/>
        <a:ea typeface=""/>
        <a:cs typeface=""/>
      </a:majorFont>
      <a:minorFont>
        <a:latin typeface="Montserra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3075</TotalTime>
  <Words>1190</Words>
  <Application>Microsoft Office PowerPoint</Application>
  <PresentationFormat>사용자 지정</PresentationFormat>
  <Paragraphs>326</Paragraphs>
  <Slides>21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21</vt:i4>
      </vt:variant>
    </vt:vector>
  </HeadingPairs>
  <TitlesOfParts>
    <vt:vector size="23" baseType="lpstr">
      <vt:lpstr>Office Theme</vt:lpstr>
      <vt:lpstr>1_Office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Septhania Rosandi</dc:creator>
  <cp:lastModifiedBy>김정열</cp:lastModifiedBy>
  <cp:revision>353</cp:revision>
  <cp:lastPrinted>2022-04-29T08:04:28Z</cp:lastPrinted>
  <dcterms:created xsi:type="dcterms:W3CDTF">2020-01-04T10:42:52Z</dcterms:created>
  <dcterms:modified xsi:type="dcterms:W3CDTF">2022-07-29T09:01:19Z</dcterms:modified>
</cp:coreProperties>
</file>